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8"/>
  </p:notesMasterIdLst>
  <p:handoutMasterIdLst>
    <p:handoutMasterId r:id="rId19"/>
  </p:handoutMasterIdLst>
  <p:sldIdLst>
    <p:sldId id="392" r:id="rId5"/>
    <p:sldId id="443" r:id="rId6"/>
    <p:sldId id="428" r:id="rId7"/>
    <p:sldId id="429" r:id="rId8"/>
    <p:sldId id="433" r:id="rId9"/>
    <p:sldId id="427" r:id="rId10"/>
    <p:sldId id="442" r:id="rId11"/>
    <p:sldId id="440" r:id="rId12"/>
    <p:sldId id="437" r:id="rId13"/>
    <p:sldId id="435" r:id="rId14"/>
    <p:sldId id="438" r:id="rId15"/>
    <p:sldId id="439" r:id="rId16"/>
    <p:sldId id="441" r:id="rId17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21BF32E-B373-4328-857E-7FDB2A067A54}">
          <p14:sldIdLst>
            <p14:sldId id="392"/>
            <p14:sldId id="443"/>
            <p14:sldId id="428"/>
            <p14:sldId id="429"/>
            <p14:sldId id="433"/>
            <p14:sldId id="427"/>
            <p14:sldId id="442"/>
            <p14:sldId id="440"/>
            <p14:sldId id="437"/>
            <p14:sldId id="435"/>
            <p14:sldId id="438"/>
            <p14:sldId id="439"/>
            <p14:sldId id="441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87A5"/>
    <a:srgbClr val="6767A7"/>
    <a:srgbClr val="E57100"/>
    <a:srgbClr val="A599FD"/>
    <a:srgbClr val="D7A5FD"/>
    <a:srgbClr val="E6E6E6"/>
    <a:srgbClr val="1B192E"/>
    <a:srgbClr val="B2B2BA"/>
    <a:srgbClr val="F1F1F1"/>
    <a:srgbClr val="1A3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A3A2F0-990B-4D86-9979-ECE92BCD003B}" v="236" dt="2024-09-05T15:55:37.3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0" autoAdjust="0"/>
    <p:restoredTop sz="89944" autoAdjust="0"/>
  </p:normalViewPr>
  <p:slideViewPr>
    <p:cSldViewPr snapToGrid="0">
      <p:cViewPr varScale="1">
        <p:scale>
          <a:sx n="91" d="100"/>
          <a:sy n="91" d="100"/>
        </p:scale>
        <p:origin x="586" y="53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Valentina Narváez Teran" userId="822fbd2b-0770-4e63-a2bb-13d9a2cfc4ef" providerId="ADAL" clId="{B7A3A2F0-990B-4D86-9979-ECE92BCD003B}"/>
    <pc:docChg chg="undo custSel addSld delSld modSld sldOrd modSection">
      <pc:chgData name="Maria Valentina Narváez Teran" userId="822fbd2b-0770-4e63-a2bb-13d9a2cfc4ef" providerId="ADAL" clId="{B7A3A2F0-990B-4D86-9979-ECE92BCD003B}" dt="2024-09-05T17:14:21.844" v="1510" actId="1076"/>
      <pc:docMkLst>
        <pc:docMk/>
      </pc:docMkLst>
      <pc:sldChg chg="addSp delSp modSp del mod ord">
        <pc:chgData name="Maria Valentina Narváez Teran" userId="822fbd2b-0770-4e63-a2bb-13d9a2cfc4ef" providerId="ADAL" clId="{B7A3A2F0-990B-4D86-9979-ECE92BCD003B}" dt="2024-09-05T15:56:49.092" v="1129" actId="47"/>
        <pc:sldMkLst>
          <pc:docMk/>
          <pc:sldMk cId="902766820" sldId="426"/>
        </pc:sldMkLst>
        <pc:spChg chg="del mod">
          <ac:chgData name="Maria Valentina Narváez Teran" userId="822fbd2b-0770-4e63-a2bb-13d9a2cfc4ef" providerId="ADAL" clId="{B7A3A2F0-990B-4D86-9979-ECE92BCD003B}" dt="2024-09-05T15:54:33.367" v="1109" actId="478"/>
          <ac:spMkLst>
            <pc:docMk/>
            <pc:sldMk cId="902766820" sldId="426"/>
            <ac:spMk id="2" creationId="{0046426E-F6F6-4A7C-9181-8C3090996261}"/>
          </ac:spMkLst>
        </pc:spChg>
        <pc:spChg chg="del mod">
          <ac:chgData name="Maria Valentina Narváez Teran" userId="822fbd2b-0770-4e63-a2bb-13d9a2cfc4ef" providerId="ADAL" clId="{B7A3A2F0-990B-4D86-9979-ECE92BCD003B}" dt="2024-09-05T15:52:32.918" v="1007" actId="478"/>
          <ac:spMkLst>
            <pc:docMk/>
            <pc:sldMk cId="902766820" sldId="426"/>
            <ac:spMk id="7" creationId="{7651C434-3230-F30C-52EF-B51A370DB34C}"/>
          </ac:spMkLst>
        </pc:spChg>
        <pc:spChg chg="del mod">
          <ac:chgData name="Maria Valentina Narváez Teran" userId="822fbd2b-0770-4e63-a2bb-13d9a2cfc4ef" providerId="ADAL" clId="{B7A3A2F0-990B-4D86-9979-ECE92BCD003B}" dt="2024-09-05T15:52:32.918" v="1007" actId="478"/>
          <ac:spMkLst>
            <pc:docMk/>
            <pc:sldMk cId="902766820" sldId="426"/>
            <ac:spMk id="8" creationId="{1C8330F3-5C06-E1FD-1591-61C45A84D82B}"/>
          </ac:spMkLst>
        </pc:spChg>
        <pc:spChg chg="del mod">
          <ac:chgData name="Maria Valentina Narváez Teran" userId="822fbd2b-0770-4e63-a2bb-13d9a2cfc4ef" providerId="ADAL" clId="{B7A3A2F0-990B-4D86-9979-ECE92BCD003B}" dt="2024-09-05T15:52:32.918" v="1007" actId="478"/>
          <ac:spMkLst>
            <pc:docMk/>
            <pc:sldMk cId="902766820" sldId="426"/>
            <ac:spMk id="9" creationId="{4EEF556A-37B2-5144-7913-B0E6B63B5F84}"/>
          </ac:spMkLst>
        </pc:spChg>
        <pc:spChg chg="del mod">
          <ac:chgData name="Maria Valentina Narváez Teran" userId="822fbd2b-0770-4e63-a2bb-13d9a2cfc4ef" providerId="ADAL" clId="{B7A3A2F0-990B-4D86-9979-ECE92BCD003B}" dt="2024-09-05T15:52:32.918" v="1007" actId="478"/>
          <ac:spMkLst>
            <pc:docMk/>
            <pc:sldMk cId="902766820" sldId="426"/>
            <ac:spMk id="10" creationId="{7AE1E7F1-ACDC-AA2C-94C0-B42EC02CA823}"/>
          </ac:spMkLst>
        </pc:spChg>
        <pc:spChg chg="del mod">
          <ac:chgData name="Maria Valentina Narváez Teran" userId="822fbd2b-0770-4e63-a2bb-13d9a2cfc4ef" providerId="ADAL" clId="{B7A3A2F0-990B-4D86-9979-ECE92BCD003B}" dt="2024-09-05T15:52:32.918" v="1007" actId="478"/>
          <ac:spMkLst>
            <pc:docMk/>
            <pc:sldMk cId="902766820" sldId="426"/>
            <ac:spMk id="11" creationId="{6E2CAD65-4C16-DD7F-37EA-ADC7F425A9AF}"/>
          </ac:spMkLst>
        </pc:spChg>
        <pc:spChg chg="add mod">
          <ac:chgData name="Maria Valentina Narváez Teran" userId="822fbd2b-0770-4e63-a2bb-13d9a2cfc4ef" providerId="ADAL" clId="{B7A3A2F0-990B-4D86-9979-ECE92BCD003B}" dt="2024-09-05T15:54:36.631" v="1111" actId="313"/>
          <ac:spMkLst>
            <pc:docMk/>
            <pc:sldMk cId="902766820" sldId="426"/>
            <ac:spMk id="12" creationId="{1BADB118-827A-9964-717C-5B49CE546C64}"/>
          </ac:spMkLst>
        </pc:spChg>
        <pc:spChg chg="del mod">
          <ac:chgData name="Maria Valentina Narváez Teran" userId="822fbd2b-0770-4e63-a2bb-13d9a2cfc4ef" providerId="ADAL" clId="{B7A3A2F0-990B-4D86-9979-ECE92BCD003B}" dt="2024-09-05T15:54:33.367" v="1109" actId="478"/>
          <ac:spMkLst>
            <pc:docMk/>
            <pc:sldMk cId="902766820" sldId="426"/>
            <ac:spMk id="14" creationId="{95D55CD5-1C72-A1AD-EC1F-295462F0A5FA}"/>
          </ac:spMkLst>
        </pc:spChg>
        <pc:spChg chg="add mod">
          <ac:chgData name="Maria Valentina Narváez Teran" userId="822fbd2b-0770-4e63-a2bb-13d9a2cfc4ef" providerId="ADAL" clId="{B7A3A2F0-990B-4D86-9979-ECE92BCD003B}" dt="2024-09-05T15:54:33.367" v="1109" actId="478"/>
          <ac:spMkLst>
            <pc:docMk/>
            <pc:sldMk cId="902766820" sldId="426"/>
            <ac:spMk id="15" creationId="{D4C50233-BE95-A321-27B2-63C5C7364145}"/>
          </ac:spMkLst>
        </pc:spChg>
        <pc:grpChg chg="del">
          <ac:chgData name="Maria Valentina Narváez Teran" userId="822fbd2b-0770-4e63-a2bb-13d9a2cfc4ef" providerId="ADAL" clId="{B7A3A2F0-990B-4D86-9979-ECE92BCD003B}" dt="2024-09-05T15:52:27.067" v="1006" actId="478"/>
          <ac:grpSpMkLst>
            <pc:docMk/>
            <pc:sldMk cId="902766820" sldId="426"/>
            <ac:grpSpMk id="6" creationId="{30633216-BD48-AC40-5A4E-E05A953B0A47}"/>
          </ac:grpSpMkLst>
        </pc:grpChg>
        <pc:picChg chg="del mod">
          <ac:chgData name="Maria Valentina Narváez Teran" userId="822fbd2b-0770-4e63-a2bb-13d9a2cfc4ef" providerId="ADAL" clId="{B7A3A2F0-990B-4D86-9979-ECE92BCD003B}" dt="2024-09-05T15:52:32.918" v="1007" actId="478"/>
          <ac:picMkLst>
            <pc:docMk/>
            <pc:sldMk cId="902766820" sldId="426"/>
            <ac:picMk id="1034" creationId="{13A113DD-6F9A-8000-1AC8-BEEA5D17E488}"/>
          </ac:picMkLst>
        </pc:picChg>
        <pc:picChg chg="del mod">
          <ac:chgData name="Maria Valentina Narváez Teran" userId="822fbd2b-0770-4e63-a2bb-13d9a2cfc4ef" providerId="ADAL" clId="{B7A3A2F0-990B-4D86-9979-ECE92BCD003B}" dt="2024-09-05T15:52:32.918" v="1007" actId="478"/>
          <ac:picMkLst>
            <pc:docMk/>
            <pc:sldMk cId="902766820" sldId="426"/>
            <ac:picMk id="1036" creationId="{4F12BC35-77C2-E4C8-42E2-92E6B585E79B}"/>
          </ac:picMkLst>
        </pc:picChg>
        <pc:picChg chg="del mod">
          <ac:chgData name="Maria Valentina Narváez Teran" userId="822fbd2b-0770-4e63-a2bb-13d9a2cfc4ef" providerId="ADAL" clId="{B7A3A2F0-990B-4D86-9979-ECE92BCD003B}" dt="2024-09-05T15:52:32.918" v="1007" actId="478"/>
          <ac:picMkLst>
            <pc:docMk/>
            <pc:sldMk cId="902766820" sldId="426"/>
            <ac:picMk id="1038" creationId="{73CFF843-3969-F3D3-47BB-1FAE5F63E557}"/>
          </ac:picMkLst>
        </pc:picChg>
        <pc:picChg chg="del mod">
          <ac:chgData name="Maria Valentina Narváez Teran" userId="822fbd2b-0770-4e63-a2bb-13d9a2cfc4ef" providerId="ADAL" clId="{B7A3A2F0-990B-4D86-9979-ECE92BCD003B}" dt="2024-09-05T15:52:32.918" v="1007" actId="478"/>
          <ac:picMkLst>
            <pc:docMk/>
            <pc:sldMk cId="902766820" sldId="426"/>
            <ac:picMk id="1042" creationId="{31C2652E-6D25-C38C-C737-3552B2BCD188}"/>
          </ac:picMkLst>
        </pc:picChg>
      </pc:sldChg>
      <pc:sldChg chg="addSp modSp mod">
        <pc:chgData name="Maria Valentina Narváez Teran" userId="822fbd2b-0770-4e63-a2bb-13d9a2cfc4ef" providerId="ADAL" clId="{B7A3A2F0-990B-4D86-9979-ECE92BCD003B}" dt="2024-09-05T15:49:50.164" v="976" actId="208"/>
        <pc:sldMkLst>
          <pc:docMk/>
          <pc:sldMk cId="3644660889" sldId="427"/>
        </pc:sldMkLst>
        <pc:spChg chg="mod">
          <ac:chgData name="Maria Valentina Narváez Teran" userId="822fbd2b-0770-4e63-a2bb-13d9a2cfc4ef" providerId="ADAL" clId="{B7A3A2F0-990B-4D86-9979-ECE92BCD003B}" dt="2024-09-05T15:22:10.689" v="166" actId="1076"/>
          <ac:spMkLst>
            <pc:docMk/>
            <pc:sldMk cId="3644660889" sldId="427"/>
            <ac:spMk id="5" creationId="{F09923CA-7138-D20F-1B9E-08CA49A42735}"/>
          </ac:spMkLst>
        </pc:spChg>
        <pc:spChg chg="mod">
          <ac:chgData name="Maria Valentina Narváez Teran" userId="822fbd2b-0770-4e63-a2bb-13d9a2cfc4ef" providerId="ADAL" clId="{B7A3A2F0-990B-4D86-9979-ECE92BCD003B}" dt="2024-09-05T15:49:50.164" v="976" actId="208"/>
          <ac:spMkLst>
            <pc:docMk/>
            <pc:sldMk cId="3644660889" sldId="427"/>
            <ac:spMk id="6" creationId="{6A525A18-6B76-F933-D717-3C10A7EB7A09}"/>
          </ac:spMkLst>
        </pc:spChg>
        <pc:spChg chg="add mod">
          <ac:chgData name="Maria Valentina Narváez Teran" userId="822fbd2b-0770-4e63-a2bb-13d9a2cfc4ef" providerId="ADAL" clId="{B7A3A2F0-990B-4D86-9979-ECE92BCD003B}" dt="2024-09-05T15:49:38.242" v="974" actId="207"/>
          <ac:spMkLst>
            <pc:docMk/>
            <pc:sldMk cId="3644660889" sldId="427"/>
            <ac:spMk id="7" creationId="{F0996211-F35F-13D0-641F-E3DB1419B615}"/>
          </ac:spMkLst>
        </pc:spChg>
        <pc:spChg chg="mod">
          <ac:chgData name="Maria Valentina Narváez Teran" userId="822fbd2b-0770-4e63-a2bb-13d9a2cfc4ef" providerId="ADAL" clId="{B7A3A2F0-990B-4D86-9979-ECE92BCD003B}" dt="2024-09-05T15:49:35.523" v="973" actId="207"/>
          <ac:spMkLst>
            <pc:docMk/>
            <pc:sldMk cId="3644660889" sldId="427"/>
            <ac:spMk id="8" creationId="{00B3F34B-E023-482A-7A64-7A13691E0283}"/>
          </ac:spMkLst>
        </pc:spChg>
      </pc:sldChg>
      <pc:sldChg chg="modSp mod">
        <pc:chgData name="Maria Valentina Narváez Teran" userId="822fbd2b-0770-4e63-a2bb-13d9a2cfc4ef" providerId="ADAL" clId="{B7A3A2F0-990B-4D86-9979-ECE92BCD003B}" dt="2024-09-05T15:38:59.795" v="826" actId="1076"/>
        <pc:sldMkLst>
          <pc:docMk/>
          <pc:sldMk cId="3765662817" sldId="428"/>
        </pc:sldMkLst>
        <pc:spChg chg="mod">
          <ac:chgData name="Maria Valentina Narváez Teran" userId="822fbd2b-0770-4e63-a2bb-13d9a2cfc4ef" providerId="ADAL" clId="{B7A3A2F0-990B-4D86-9979-ECE92BCD003B}" dt="2024-09-05T15:38:59.795" v="826" actId="1076"/>
          <ac:spMkLst>
            <pc:docMk/>
            <pc:sldMk cId="3765662817" sldId="428"/>
            <ac:spMk id="2" creationId="{0046426E-F6F6-4A7C-9181-8C3090996261}"/>
          </ac:spMkLst>
        </pc:spChg>
        <pc:spChg chg="mod">
          <ac:chgData name="Maria Valentina Narváez Teran" userId="822fbd2b-0770-4e63-a2bb-13d9a2cfc4ef" providerId="ADAL" clId="{B7A3A2F0-990B-4D86-9979-ECE92BCD003B}" dt="2024-09-05T15:19:22.242" v="62" actId="1036"/>
          <ac:spMkLst>
            <pc:docMk/>
            <pc:sldMk cId="3765662817" sldId="428"/>
            <ac:spMk id="12" creationId="{316DEB4F-0E0F-2B70-FB3A-47012E03F476}"/>
          </ac:spMkLst>
        </pc:spChg>
        <pc:spChg chg="mod">
          <ac:chgData name="Maria Valentina Narváez Teran" userId="822fbd2b-0770-4e63-a2bb-13d9a2cfc4ef" providerId="ADAL" clId="{B7A3A2F0-990B-4D86-9979-ECE92BCD003B}" dt="2024-09-05T15:38:54.470" v="824" actId="1076"/>
          <ac:spMkLst>
            <pc:docMk/>
            <pc:sldMk cId="3765662817" sldId="428"/>
            <ac:spMk id="14" creationId="{95D55CD5-1C72-A1AD-EC1F-295462F0A5FA}"/>
          </ac:spMkLst>
        </pc:spChg>
        <pc:picChg chg="mod">
          <ac:chgData name="Maria Valentina Narváez Teran" userId="822fbd2b-0770-4e63-a2bb-13d9a2cfc4ef" providerId="ADAL" clId="{B7A3A2F0-990B-4D86-9979-ECE92BCD003B}" dt="2024-09-05T15:19:22.242" v="62" actId="1036"/>
          <ac:picMkLst>
            <pc:docMk/>
            <pc:sldMk cId="3765662817" sldId="428"/>
            <ac:picMk id="3074" creationId="{5D2F80FC-BB3B-F9FB-B33D-72A9326A34D2}"/>
          </ac:picMkLst>
        </pc:picChg>
      </pc:sldChg>
      <pc:sldChg chg="addSp delSp modSp mod">
        <pc:chgData name="Maria Valentina Narváez Teran" userId="822fbd2b-0770-4e63-a2bb-13d9a2cfc4ef" providerId="ADAL" clId="{B7A3A2F0-990B-4D86-9979-ECE92BCD003B}" dt="2024-09-05T15:44:14.075" v="925" actId="1036"/>
        <pc:sldMkLst>
          <pc:docMk/>
          <pc:sldMk cId="295175585" sldId="429"/>
        </pc:sldMkLst>
        <pc:spChg chg="add del mod">
          <ac:chgData name="Maria Valentina Narváez Teran" userId="822fbd2b-0770-4e63-a2bb-13d9a2cfc4ef" providerId="ADAL" clId="{B7A3A2F0-990B-4D86-9979-ECE92BCD003B}" dt="2024-09-05T15:43:44.075" v="907" actId="478"/>
          <ac:spMkLst>
            <pc:docMk/>
            <pc:sldMk cId="295175585" sldId="429"/>
            <ac:spMk id="2" creationId="{33EED2C5-DB83-1B5C-E3F5-5285F5D26971}"/>
          </ac:spMkLst>
        </pc:spChg>
        <pc:spChg chg="add del mod">
          <ac:chgData name="Maria Valentina Narváez Teran" userId="822fbd2b-0770-4e63-a2bb-13d9a2cfc4ef" providerId="ADAL" clId="{B7A3A2F0-990B-4D86-9979-ECE92BCD003B}" dt="2024-09-05T15:43:44.075" v="907" actId="478"/>
          <ac:spMkLst>
            <pc:docMk/>
            <pc:sldMk cId="295175585" sldId="429"/>
            <ac:spMk id="5" creationId="{ADF4324D-8B37-6B41-CBC4-C0935CBB0F5C}"/>
          </ac:spMkLst>
        </pc:spChg>
        <pc:spChg chg="add del mod">
          <ac:chgData name="Maria Valentina Narváez Teran" userId="822fbd2b-0770-4e63-a2bb-13d9a2cfc4ef" providerId="ADAL" clId="{B7A3A2F0-990B-4D86-9979-ECE92BCD003B}" dt="2024-09-05T15:43:44.075" v="907" actId="478"/>
          <ac:spMkLst>
            <pc:docMk/>
            <pc:sldMk cId="295175585" sldId="429"/>
            <ac:spMk id="6" creationId="{E78497CF-0A24-8E17-DF74-B5E07C3CBD35}"/>
          </ac:spMkLst>
        </pc:spChg>
        <pc:spChg chg="mod">
          <ac:chgData name="Maria Valentina Narváez Teran" userId="822fbd2b-0770-4e63-a2bb-13d9a2cfc4ef" providerId="ADAL" clId="{B7A3A2F0-990B-4D86-9979-ECE92BCD003B}" dt="2024-09-05T15:39:05.330" v="827" actId="1076"/>
          <ac:spMkLst>
            <pc:docMk/>
            <pc:sldMk cId="295175585" sldId="429"/>
            <ac:spMk id="7" creationId="{5142A08E-6E0C-380A-63F9-CF02DF9B42C8}"/>
          </ac:spMkLst>
        </pc:spChg>
        <pc:spChg chg="add del mod">
          <ac:chgData name="Maria Valentina Narváez Teran" userId="822fbd2b-0770-4e63-a2bb-13d9a2cfc4ef" providerId="ADAL" clId="{B7A3A2F0-990B-4D86-9979-ECE92BCD003B}" dt="2024-09-05T15:43:44.075" v="907" actId="478"/>
          <ac:spMkLst>
            <pc:docMk/>
            <pc:sldMk cId="295175585" sldId="429"/>
            <ac:spMk id="8" creationId="{50C510CE-8110-DAFD-0BFA-D71F49E51045}"/>
          </ac:spMkLst>
        </pc:spChg>
        <pc:spChg chg="mod">
          <ac:chgData name="Maria Valentina Narváez Teran" userId="822fbd2b-0770-4e63-a2bb-13d9a2cfc4ef" providerId="ADAL" clId="{B7A3A2F0-990B-4D86-9979-ECE92BCD003B}" dt="2024-09-05T15:20:03.663" v="120" actId="1076"/>
          <ac:spMkLst>
            <pc:docMk/>
            <pc:sldMk cId="295175585" sldId="429"/>
            <ac:spMk id="14" creationId="{95D55CD5-1C72-A1AD-EC1F-295462F0A5FA}"/>
          </ac:spMkLst>
        </pc:spChg>
        <pc:picChg chg="mod">
          <ac:chgData name="Maria Valentina Narváez Teran" userId="822fbd2b-0770-4e63-a2bb-13d9a2cfc4ef" providerId="ADAL" clId="{B7A3A2F0-990B-4D86-9979-ECE92BCD003B}" dt="2024-09-05T15:44:14.075" v="925" actId="1036"/>
          <ac:picMkLst>
            <pc:docMk/>
            <pc:sldMk cId="295175585" sldId="429"/>
            <ac:picMk id="4" creationId="{FFB67200-06A8-E5C9-D00B-D67DFD3616C6}"/>
          </ac:picMkLst>
        </pc:picChg>
        <pc:picChg chg="mod">
          <ac:chgData name="Maria Valentina Narváez Teran" userId="822fbd2b-0770-4e63-a2bb-13d9a2cfc4ef" providerId="ADAL" clId="{B7A3A2F0-990B-4D86-9979-ECE92BCD003B}" dt="2024-09-05T15:44:14.075" v="925" actId="1036"/>
          <ac:picMkLst>
            <pc:docMk/>
            <pc:sldMk cId="295175585" sldId="429"/>
            <ac:picMk id="4100" creationId="{412FE268-77E7-D655-85F0-23634B936E66}"/>
          </ac:picMkLst>
        </pc:picChg>
      </pc:sldChg>
      <pc:sldChg chg="modSp mod">
        <pc:chgData name="Maria Valentina Narváez Teran" userId="822fbd2b-0770-4e63-a2bb-13d9a2cfc4ef" providerId="ADAL" clId="{B7A3A2F0-990B-4D86-9979-ECE92BCD003B}" dt="2024-09-05T15:44:30.254" v="935" actId="1036"/>
        <pc:sldMkLst>
          <pc:docMk/>
          <pc:sldMk cId="101017140" sldId="433"/>
        </pc:sldMkLst>
        <pc:spChg chg="mod">
          <ac:chgData name="Maria Valentina Narváez Teran" userId="822fbd2b-0770-4e63-a2bb-13d9a2cfc4ef" providerId="ADAL" clId="{B7A3A2F0-990B-4D86-9979-ECE92BCD003B}" dt="2024-09-05T15:44:30.254" v="935" actId="1036"/>
          <ac:spMkLst>
            <pc:docMk/>
            <pc:sldMk cId="101017140" sldId="433"/>
            <ac:spMk id="2" creationId="{0046426E-F6F6-4A7C-9181-8C3090996261}"/>
          </ac:spMkLst>
        </pc:spChg>
        <pc:spChg chg="mod">
          <ac:chgData name="Maria Valentina Narváez Teran" userId="822fbd2b-0770-4e63-a2bb-13d9a2cfc4ef" providerId="ADAL" clId="{B7A3A2F0-990B-4D86-9979-ECE92BCD003B}" dt="2024-09-05T15:21:49.706" v="165" actId="207"/>
          <ac:spMkLst>
            <pc:docMk/>
            <pc:sldMk cId="101017140" sldId="433"/>
            <ac:spMk id="14" creationId="{95D55CD5-1C72-A1AD-EC1F-295462F0A5FA}"/>
          </ac:spMkLst>
        </pc:spChg>
        <pc:spChg chg="mod">
          <ac:chgData name="Maria Valentina Narváez Teran" userId="822fbd2b-0770-4e63-a2bb-13d9a2cfc4ef" providerId="ADAL" clId="{B7A3A2F0-990B-4D86-9979-ECE92BCD003B}" dt="2024-09-05T15:20:16.807" v="138" actId="1035"/>
          <ac:spMkLst>
            <pc:docMk/>
            <pc:sldMk cId="101017140" sldId="433"/>
            <ac:spMk id="16" creationId="{4F3EB054-B1D2-5268-27E1-A1B8626097A9}"/>
          </ac:spMkLst>
        </pc:spChg>
        <pc:spChg chg="mod">
          <ac:chgData name="Maria Valentina Narváez Teran" userId="822fbd2b-0770-4e63-a2bb-13d9a2cfc4ef" providerId="ADAL" clId="{B7A3A2F0-990B-4D86-9979-ECE92BCD003B}" dt="2024-09-05T15:20:16.807" v="138" actId="1035"/>
          <ac:spMkLst>
            <pc:docMk/>
            <pc:sldMk cId="101017140" sldId="433"/>
            <ac:spMk id="18" creationId="{2E846E3E-C750-0821-180D-44B0505AB07A}"/>
          </ac:spMkLst>
        </pc:spChg>
        <pc:spChg chg="mod">
          <ac:chgData name="Maria Valentina Narváez Teran" userId="822fbd2b-0770-4e63-a2bb-13d9a2cfc4ef" providerId="ADAL" clId="{B7A3A2F0-990B-4D86-9979-ECE92BCD003B}" dt="2024-09-05T15:20:16.807" v="138" actId="1035"/>
          <ac:spMkLst>
            <pc:docMk/>
            <pc:sldMk cId="101017140" sldId="433"/>
            <ac:spMk id="19" creationId="{2DC45E56-BE64-5FB8-D24A-18383C781B84}"/>
          </ac:spMkLst>
        </pc:spChg>
        <pc:grpChg chg="mod">
          <ac:chgData name="Maria Valentina Narváez Teran" userId="822fbd2b-0770-4e63-a2bb-13d9a2cfc4ef" providerId="ADAL" clId="{B7A3A2F0-990B-4D86-9979-ECE92BCD003B}" dt="2024-09-05T15:20:16.807" v="138" actId="1035"/>
          <ac:grpSpMkLst>
            <pc:docMk/>
            <pc:sldMk cId="101017140" sldId="433"/>
            <ac:grpSpMk id="15" creationId="{DFBF2577-C0B7-09D1-6D6B-CC7009D70C31}"/>
          </ac:grpSpMkLst>
        </pc:grpChg>
        <pc:picChg chg="mod">
          <ac:chgData name="Maria Valentina Narváez Teran" userId="822fbd2b-0770-4e63-a2bb-13d9a2cfc4ef" providerId="ADAL" clId="{B7A3A2F0-990B-4D86-9979-ECE92BCD003B}" dt="2024-09-05T15:20:16.807" v="138" actId="1035"/>
          <ac:picMkLst>
            <pc:docMk/>
            <pc:sldMk cId="101017140" sldId="433"/>
            <ac:picMk id="8" creationId="{75DEDE80-E0F4-B2E6-B651-E76358011F93}"/>
          </ac:picMkLst>
        </pc:picChg>
        <pc:picChg chg="mod">
          <ac:chgData name="Maria Valentina Narváez Teran" userId="822fbd2b-0770-4e63-a2bb-13d9a2cfc4ef" providerId="ADAL" clId="{B7A3A2F0-990B-4D86-9979-ECE92BCD003B}" dt="2024-09-05T15:20:16.807" v="138" actId="1035"/>
          <ac:picMkLst>
            <pc:docMk/>
            <pc:sldMk cId="101017140" sldId="433"/>
            <ac:picMk id="9" creationId="{2A7AB4D9-1A2B-2B03-E1FC-FEBB45E555BD}"/>
          </ac:picMkLst>
        </pc:picChg>
        <pc:picChg chg="mod">
          <ac:chgData name="Maria Valentina Narváez Teran" userId="822fbd2b-0770-4e63-a2bb-13d9a2cfc4ef" providerId="ADAL" clId="{B7A3A2F0-990B-4D86-9979-ECE92BCD003B}" dt="2024-09-05T15:20:16.807" v="138" actId="1035"/>
          <ac:picMkLst>
            <pc:docMk/>
            <pc:sldMk cId="101017140" sldId="433"/>
            <ac:picMk id="10" creationId="{0C20977B-2330-E9E4-1CD6-C88A9EE560DF}"/>
          </ac:picMkLst>
        </pc:picChg>
      </pc:sldChg>
      <pc:sldChg chg="delSp modSp del mod">
        <pc:chgData name="Maria Valentina Narváez Teran" userId="822fbd2b-0770-4e63-a2bb-13d9a2cfc4ef" providerId="ADAL" clId="{B7A3A2F0-990B-4D86-9979-ECE92BCD003B}" dt="2024-09-05T15:23:35.328" v="269" actId="47"/>
        <pc:sldMkLst>
          <pc:docMk/>
          <pc:sldMk cId="3485115220" sldId="434"/>
        </pc:sldMkLst>
        <pc:spChg chg="del mod">
          <ac:chgData name="Maria Valentina Narváez Teran" userId="822fbd2b-0770-4e63-a2bb-13d9a2cfc4ef" providerId="ADAL" clId="{B7A3A2F0-990B-4D86-9979-ECE92BCD003B}" dt="2024-09-05T15:23:08.171" v="244" actId="478"/>
          <ac:spMkLst>
            <pc:docMk/>
            <pc:sldMk cId="3485115220" sldId="434"/>
            <ac:spMk id="11" creationId="{BEAA6C1B-7DFE-BEDF-3E6D-B8B6CF8972C6}"/>
          </ac:spMkLst>
        </pc:spChg>
        <pc:spChg chg="del mod">
          <ac:chgData name="Maria Valentina Narváez Teran" userId="822fbd2b-0770-4e63-a2bb-13d9a2cfc4ef" providerId="ADAL" clId="{B7A3A2F0-990B-4D86-9979-ECE92BCD003B}" dt="2024-09-05T15:23:10.396" v="245" actId="478"/>
          <ac:spMkLst>
            <pc:docMk/>
            <pc:sldMk cId="3485115220" sldId="434"/>
            <ac:spMk id="13" creationId="{511AA5DF-664F-1844-D1EE-9A9CC97D300C}"/>
          </ac:spMkLst>
        </pc:spChg>
        <pc:spChg chg="mod">
          <ac:chgData name="Maria Valentina Narváez Teran" userId="822fbd2b-0770-4e63-a2bb-13d9a2cfc4ef" providerId="ADAL" clId="{B7A3A2F0-990B-4D86-9979-ECE92BCD003B}" dt="2024-09-05T15:23:33.256" v="268" actId="1076"/>
          <ac:spMkLst>
            <pc:docMk/>
            <pc:sldMk cId="3485115220" sldId="434"/>
            <ac:spMk id="14" creationId="{9D07716E-0869-FE69-1A69-204BD76DEAEF}"/>
          </ac:spMkLst>
        </pc:spChg>
      </pc:sldChg>
      <pc:sldChg chg="modSp mod">
        <pc:chgData name="Maria Valentina Narváez Teran" userId="822fbd2b-0770-4e63-a2bb-13d9a2cfc4ef" providerId="ADAL" clId="{B7A3A2F0-990B-4D86-9979-ECE92BCD003B}" dt="2024-09-05T15:27:27.028" v="497" actId="20577"/>
        <pc:sldMkLst>
          <pc:docMk/>
          <pc:sldMk cId="1646338484" sldId="435"/>
        </pc:sldMkLst>
        <pc:spChg chg="mod">
          <ac:chgData name="Maria Valentina Narváez Teran" userId="822fbd2b-0770-4e63-a2bb-13d9a2cfc4ef" providerId="ADAL" clId="{B7A3A2F0-990B-4D86-9979-ECE92BCD003B}" dt="2024-09-05T15:27:27.028" v="497" actId="20577"/>
          <ac:spMkLst>
            <pc:docMk/>
            <pc:sldMk cId="1646338484" sldId="435"/>
            <ac:spMk id="11" creationId="{D938F24D-C677-FA4A-B75C-6035FC9D8D4B}"/>
          </ac:spMkLst>
        </pc:spChg>
      </pc:sldChg>
      <pc:sldChg chg="modSp mod">
        <pc:chgData name="Maria Valentina Narváez Teran" userId="822fbd2b-0770-4e63-a2bb-13d9a2cfc4ef" providerId="ADAL" clId="{B7A3A2F0-990B-4D86-9979-ECE92BCD003B}" dt="2024-09-05T15:27:54.443" v="512" actId="20577"/>
        <pc:sldMkLst>
          <pc:docMk/>
          <pc:sldMk cId="898754644" sldId="438"/>
        </pc:sldMkLst>
        <pc:spChg chg="mod">
          <ac:chgData name="Maria Valentina Narváez Teran" userId="822fbd2b-0770-4e63-a2bb-13d9a2cfc4ef" providerId="ADAL" clId="{B7A3A2F0-990B-4D86-9979-ECE92BCD003B}" dt="2024-09-05T15:27:54.443" v="512" actId="20577"/>
          <ac:spMkLst>
            <pc:docMk/>
            <pc:sldMk cId="898754644" sldId="438"/>
            <ac:spMk id="11" creationId="{D938F24D-C677-FA4A-B75C-6035FC9D8D4B}"/>
          </ac:spMkLst>
        </pc:spChg>
      </pc:sldChg>
      <pc:sldChg chg="modSp mod">
        <pc:chgData name="Maria Valentina Narváez Teran" userId="822fbd2b-0770-4e63-a2bb-13d9a2cfc4ef" providerId="ADAL" clId="{B7A3A2F0-990B-4D86-9979-ECE92BCD003B}" dt="2024-09-05T17:14:21.844" v="1510" actId="1076"/>
        <pc:sldMkLst>
          <pc:docMk/>
          <pc:sldMk cId="832977677" sldId="439"/>
        </pc:sldMkLst>
        <pc:spChg chg="mod">
          <ac:chgData name="Maria Valentina Narváez Teran" userId="822fbd2b-0770-4e63-a2bb-13d9a2cfc4ef" providerId="ADAL" clId="{B7A3A2F0-990B-4D86-9979-ECE92BCD003B}" dt="2024-09-05T17:14:21.844" v="1510" actId="1076"/>
          <ac:spMkLst>
            <pc:docMk/>
            <pc:sldMk cId="832977677" sldId="439"/>
            <ac:spMk id="11" creationId="{D938F24D-C677-FA4A-B75C-6035FC9D8D4B}"/>
          </ac:spMkLst>
        </pc:spChg>
        <pc:spChg chg="mod">
          <ac:chgData name="Maria Valentina Narváez Teran" userId="822fbd2b-0770-4e63-a2bb-13d9a2cfc4ef" providerId="ADAL" clId="{B7A3A2F0-990B-4D86-9979-ECE92BCD003B}" dt="2024-09-05T15:28:05.694" v="517" actId="1036"/>
          <ac:spMkLst>
            <pc:docMk/>
            <pc:sldMk cId="832977677" sldId="439"/>
            <ac:spMk id="17" creationId="{7EF96CE2-EB31-D9F0-9E66-27480022A7AF}"/>
          </ac:spMkLst>
        </pc:spChg>
        <pc:spChg chg="mod">
          <ac:chgData name="Maria Valentina Narváez Teran" userId="822fbd2b-0770-4e63-a2bb-13d9a2cfc4ef" providerId="ADAL" clId="{B7A3A2F0-990B-4D86-9979-ECE92BCD003B}" dt="2024-09-05T15:28:05.694" v="517" actId="1036"/>
          <ac:spMkLst>
            <pc:docMk/>
            <pc:sldMk cId="832977677" sldId="439"/>
            <ac:spMk id="18" creationId="{4F6CD0FB-23F1-256D-4B7F-D5AAF8EAA8B8}"/>
          </ac:spMkLst>
        </pc:spChg>
        <pc:spChg chg="mod">
          <ac:chgData name="Maria Valentina Narváez Teran" userId="822fbd2b-0770-4e63-a2bb-13d9a2cfc4ef" providerId="ADAL" clId="{B7A3A2F0-990B-4D86-9979-ECE92BCD003B}" dt="2024-09-05T15:28:05.694" v="517" actId="1036"/>
          <ac:spMkLst>
            <pc:docMk/>
            <pc:sldMk cId="832977677" sldId="439"/>
            <ac:spMk id="19" creationId="{60161329-C211-F2B9-4678-734323954523}"/>
          </ac:spMkLst>
        </pc:spChg>
        <pc:spChg chg="mod">
          <ac:chgData name="Maria Valentina Narváez Teran" userId="822fbd2b-0770-4e63-a2bb-13d9a2cfc4ef" providerId="ADAL" clId="{B7A3A2F0-990B-4D86-9979-ECE92BCD003B}" dt="2024-09-05T17:14:21.844" v="1510" actId="1076"/>
          <ac:spMkLst>
            <pc:docMk/>
            <pc:sldMk cId="832977677" sldId="439"/>
            <ac:spMk id="21" creationId="{37FAC34C-1AE9-D777-43CE-F0311B240568}"/>
          </ac:spMkLst>
        </pc:spChg>
        <pc:picChg chg="mod">
          <ac:chgData name="Maria Valentina Narváez Teran" userId="822fbd2b-0770-4e63-a2bb-13d9a2cfc4ef" providerId="ADAL" clId="{B7A3A2F0-990B-4D86-9979-ECE92BCD003B}" dt="2024-09-05T15:28:05.694" v="517" actId="1036"/>
          <ac:picMkLst>
            <pc:docMk/>
            <pc:sldMk cId="832977677" sldId="439"/>
            <ac:picMk id="15" creationId="{BE2016EA-9DDD-C490-70A9-7A07D08CA319}"/>
          </ac:picMkLst>
        </pc:picChg>
        <pc:picChg chg="mod">
          <ac:chgData name="Maria Valentina Narváez Teran" userId="822fbd2b-0770-4e63-a2bb-13d9a2cfc4ef" providerId="ADAL" clId="{B7A3A2F0-990B-4D86-9979-ECE92BCD003B}" dt="2024-09-05T15:28:05.694" v="517" actId="1036"/>
          <ac:picMkLst>
            <pc:docMk/>
            <pc:sldMk cId="832977677" sldId="439"/>
            <ac:picMk id="16" creationId="{D51765CA-C3D3-9347-D0A1-83416CDA9E71}"/>
          </ac:picMkLst>
        </pc:picChg>
        <pc:picChg chg="mod">
          <ac:chgData name="Maria Valentina Narváez Teran" userId="822fbd2b-0770-4e63-a2bb-13d9a2cfc4ef" providerId="ADAL" clId="{B7A3A2F0-990B-4D86-9979-ECE92BCD003B}" dt="2024-09-05T15:28:05.694" v="517" actId="1036"/>
          <ac:picMkLst>
            <pc:docMk/>
            <pc:sldMk cId="832977677" sldId="439"/>
            <ac:picMk id="7170" creationId="{9165694A-DDFD-895C-1FF3-FCC7A02F8DAC}"/>
          </ac:picMkLst>
        </pc:picChg>
      </pc:sldChg>
      <pc:sldChg chg="modSp mod">
        <pc:chgData name="Maria Valentina Narváez Teran" userId="822fbd2b-0770-4e63-a2bb-13d9a2cfc4ef" providerId="ADAL" clId="{B7A3A2F0-990B-4D86-9979-ECE92BCD003B}" dt="2024-09-05T16:43:03.998" v="1509" actId="20577"/>
        <pc:sldMkLst>
          <pc:docMk/>
          <pc:sldMk cId="2806762822" sldId="440"/>
        </pc:sldMkLst>
        <pc:spChg chg="mod">
          <ac:chgData name="Maria Valentina Narváez Teran" userId="822fbd2b-0770-4e63-a2bb-13d9a2cfc4ef" providerId="ADAL" clId="{B7A3A2F0-990B-4D86-9979-ECE92BCD003B}" dt="2024-09-05T15:26:05.359" v="376" actId="207"/>
          <ac:spMkLst>
            <pc:docMk/>
            <pc:sldMk cId="2806762822" sldId="440"/>
            <ac:spMk id="4" creationId="{CAAAC4B2-63D9-4217-E1BD-9F0993461797}"/>
          </ac:spMkLst>
        </pc:spChg>
        <pc:spChg chg="mod">
          <ac:chgData name="Maria Valentina Narváez Teran" userId="822fbd2b-0770-4e63-a2bb-13d9a2cfc4ef" providerId="ADAL" clId="{B7A3A2F0-990B-4D86-9979-ECE92BCD003B}" dt="2024-09-05T16:43:03.998" v="1509" actId="20577"/>
          <ac:spMkLst>
            <pc:docMk/>
            <pc:sldMk cId="2806762822" sldId="440"/>
            <ac:spMk id="11" creationId="{BEAA6C1B-7DFE-BEDF-3E6D-B8B6CF8972C6}"/>
          </ac:spMkLst>
        </pc:spChg>
      </pc:sldChg>
      <pc:sldChg chg="modSp mod">
        <pc:chgData name="Maria Valentina Narváez Teran" userId="822fbd2b-0770-4e63-a2bb-13d9a2cfc4ef" providerId="ADAL" clId="{B7A3A2F0-990B-4D86-9979-ECE92BCD003B}" dt="2024-09-05T15:51:09.522" v="1004" actId="20577"/>
        <pc:sldMkLst>
          <pc:docMk/>
          <pc:sldMk cId="1265878068" sldId="441"/>
        </pc:sldMkLst>
        <pc:spChg chg="mod">
          <ac:chgData name="Maria Valentina Narváez Teran" userId="822fbd2b-0770-4e63-a2bb-13d9a2cfc4ef" providerId="ADAL" clId="{B7A3A2F0-990B-4D86-9979-ECE92BCD003B}" dt="2024-09-05T15:51:09.522" v="1004" actId="20577"/>
          <ac:spMkLst>
            <pc:docMk/>
            <pc:sldMk cId="1265878068" sldId="441"/>
            <ac:spMk id="4" creationId="{19AE0096-5CB4-FDD6-0451-C00E33017CF1}"/>
          </ac:spMkLst>
        </pc:spChg>
        <pc:spChg chg="mod">
          <ac:chgData name="Maria Valentina Narváez Teran" userId="822fbd2b-0770-4e63-a2bb-13d9a2cfc4ef" providerId="ADAL" clId="{B7A3A2F0-990B-4D86-9979-ECE92BCD003B}" dt="2024-09-05T15:28:50.784" v="540" actId="1036"/>
          <ac:spMkLst>
            <pc:docMk/>
            <pc:sldMk cId="1265878068" sldId="441"/>
            <ac:spMk id="11" creationId="{D938F24D-C677-FA4A-B75C-6035FC9D8D4B}"/>
          </ac:spMkLst>
        </pc:spChg>
      </pc:sldChg>
      <pc:sldChg chg="modSp add mod">
        <pc:chgData name="Maria Valentina Narváez Teran" userId="822fbd2b-0770-4e63-a2bb-13d9a2cfc4ef" providerId="ADAL" clId="{B7A3A2F0-990B-4D86-9979-ECE92BCD003B}" dt="2024-09-05T16:41:34.584" v="1505" actId="1035"/>
        <pc:sldMkLst>
          <pc:docMk/>
          <pc:sldMk cId="3897238851" sldId="442"/>
        </pc:sldMkLst>
        <pc:spChg chg="mod">
          <ac:chgData name="Maria Valentina Narváez Teran" userId="822fbd2b-0770-4e63-a2bb-13d9a2cfc4ef" providerId="ADAL" clId="{B7A3A2F0-990B-4D86-9979-ECE92BCD003B}" dt="2024-09-05T16:19:16.060" v="1134" actId="20577"/>
          <ac:spMkLst>
            <pc:docMk/>
            <pc:sldMk cId="3897238851" sldId="442"/>
            <ac:spMk id="11" creationId="{BEAA6C1B-7DFE-BEDF-3E6D-B8B6CF8972C6}"/>
          </ac:spMkLst>
        </pc:spChg>
        <pc:spChg chg="mod">
          <ac:chgData name="Maria Valentina Narváez Teran" userId="822fbd2b-0770-4e63-a2bb-13d9a2cfc4ef" providerId="ADAL" clId="{B7A3A2F0-990B-4D86-9979-ECE92BCD003B}" dt="2024-09-05T16:41:34.584" v="1505" actId="1035"/>
          <ac:spMkLst>
            <pc:docMk/>
            <pc:sldMk cId="3897238851" sldId="442"/>
            <ac:spMk id="13" creationId="{511AA5DF-664F-1844-D1EE-9A9CC97D300C}"/>
          </ac:spMkLst>
        </pc:spChg>
        <pc:spChg chg="mod">
          <ac:chgData name="Maria Valentina Narváez Teran" userId="822fbd2b-0770-4e63-a2bb-13d9a2cfc4ef" providerId="ADAL" clId="{B7A3A2F0-990B-4D86-9979-ECE92BCD003B}" dt="2024-09-05T15:44:47.580" v="937" actId="14100"/>
          <ac:spMkLst>
            <pc:docMk/>
            <pc:sldMk cId="3897238851" sldId="442"/>
            <ac:spMk id="14" creationId="{9D07716E-0869-FE69-1A69-204BD76DEAEF}"/>
          </ac:spMkLst>
        </pc:spChg>
      </pc:sldChg>
      <pc:sldChg chg="addSp delSp modSp add mod">
        <pc:chgData name="Maria Valentina Narváez Teran" userId="822fbd2b-0770-4e63-a2bb-13d9a2cfc4ef" providerId="ADAL" clId="{B7A3A2F0-990B-4D86-9979-ECE92BCD003B}" dt="2024-09-05T15:56:54.021" v="1130" actId="478"/>
        <pc:sldMkLst>
          <pc:docMk/>
          <pc:sldMk cId="1586506406" sldId="443"/>
        </pc:sldMkLst>
        <pc:spChg chg="add del mod">
          <ac:chgData name="Maria Valentina Narváez Teran" userId="822fbd2b-0770-4e63-a2bb-13d9a2cfc4ef" providerId="ADAL" clId="{B7A3A2F0-990B-4D86-9979-ECE92BCD003B}" dt="2024-09-05T15:54:25.171" v="1106" actId="478"/>
          <ac:spMkLst>
            <pc:docMk/>
            <pc:sldMk cId="1586506406" sldId="443"/>
            <ac:spMk id="12" creationId="{7DDDC354-C104-A386-8998-5D568C185F27}"/>
          </ac:spMkLst>
        </pc:spChg>
        <pc:spChg chg="add del mod">
          <ac:chgData name="Maria Valentina Narváez Teran" userId="822fbd2b-0770-4e63-a2bb-13d9a2cfc4ef" providerId="ADAL" clId="{B7A3A2F0-990B-4D86-9979-ECE92BCD003B}" dt="2024-09-05T15:56:54.021" v="1130" actId="478"/>
          <ac:spMkLst>
            <pc:docMk/>
            <pc:sldMk cId="1586506406" sldId="443"/>
            <ac:spMk id="13" creationId="{71ED941F-6807-6EDE-3A37-0DC49011F30D}"/>
          </ac:spMkLst>
        </pc:spChg>
        <pc:spChg chg="mod">
          <ac:chgData name="Maria Valentina Narváez Teran" userId="822fbd2b-0770-4e63-a2bb-13d9a2cfc4ef" providerId="ADAL" clId="{B7A3A2F0-990B-4D86-9979-ECE92BCD003B}" dt="2024-09-05T15:55:09.268" v="1112" actId="14100"/>
          <ac:spMkLst>
            <pc:docMk/>
            <pc:sldMk cId="1586506406" sldId="443"/>
            <ac:spMk id="14" creationId="{95D55CD5-1C72-A1AD-EC1F-295462F0A5FA}"/>
          </ac:spMkLst>
        </pc:spChg>
      </pc:sldChg>
      <pc:sldChg chg="add del">
        <pc:chgData name="Maria Valentina Narváez Teran" userId="822fbd2b-0770-4e63-a2bb-13d9a2cfc4ef" providerId="ADAL" clId="{B7A3A2F0-990B-4D86-9979-ECE92BCD003B}" dt="2024-09-05T15:53:15.240" v="1099"/>
        <pc:sldMkLst>
          <pc:docMk/>
          <pc:sldMk cId="1279112766" sldId="44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8CA2E8D-45A3-4C48-9625-891692387AEA}" type="datetime1">
              <a:rPr lang="es-MX" smtClean="0"/>
              <a:t>05/09/2024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13C4DD5-6CE3-47E7-95E8-166693B65D37}" type="datetime1">
              <a:rPr lang="es-MX" smtClean="0"/>
              <a:t>05/09/2024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/>
              <a:t>Haga clic para modificar los estilos de texto del patrón</a:t>
            </a:r>
          </a:p>
          <a:p>
            <a:pPr lvl="1" rtl="0"/>
            <a:r>
              <a:rPr lang="es-MX"/>
              <a:t>Segundo nivel</a:t>
            </a:r>
          </a:p>
          <a:p>
            <a:pPr lvl="2" rtl="0"/>
            <a:r>
              <a:rPr lang="es-MX"/>
              <a:t>Tercer nivel</a:t>
            </a:r>
          </a:p>
          <a:p>
            <a:pPr lvl="3" rtl="0"/>
            <a:r>
              <a:rPr lang="es-MX"/>
              <a:t>Cuarto nivel</a:t>
            </a:r>
          </a:p>
          <a:p>
            <a:pPr lvl="4" rtl="0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5E7C03-88B8-4DAC-AE1C-964A18E7E8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37B167-7500-4BD6-8ABE-109491A63DCA}" type="datetime1">
              <a:rPr lang="es-ES" smtClean="0"/>
              <a:t>05/09/2024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13C4DD5-6CE3-47E7-95E8-166693B65D37}" type="datetime1">
              <a:rPr lang="es-MX" smtClean="0"/>
              <a:t>05/09/2024</a:t>
            </a:fld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2473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13C4DD5-6CE3-47E7-95E8-166693B65D37}" type="datetime1">
              <a:rPr lang="es-MX" smtClean="0"/>
              <a:t>05/09/2024</a:t>
            </a:fld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329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13C4DD5-6CE3-47E7-95E8-166693B65D37}" type="datetime1">
              <a:rPr lang="es-MX" smtClean="0"/>
              <a:t>05/09/2024</a:t>
            </a:fld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4803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13C4DD5-6CE3-47E7-95E8-166693B65D37}" type="datetime1">
              <a:rPr lang="es-MX" smtClean="0"/>
              <a:t>05/09/2024</a:t>
            </a:fld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3026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13C4DD5-6CE3-47E7-95E8-166693B65D37}" type="datetime1">
              <a:rPr lang="es-MX" smtClean="0"/>
              <a:t>05/09/2024</a:t>
            </a:fld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5493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13C4DD5-6CE3-47E7-95E8-166693B65D37}" type="datetime1">
              <a:rPr lang="es-MX" smtClean="0"/>
              <a:t>05/09/2024</a:t>
            </a:fld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9741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13C4DD5-6CE3-47E7-95E8-166693B65D37}" type="datetime1">
              <a:rPr lang="es-MX" smtClean="0"/>
              <a:t>05/09/2024</a:t>
            </a:fld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9607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13C4DD5-6CE3-47E7-95E8-166693B65D37}" type="datetime1">
              <a:rPr lang="es-MX" smtClean="0"/>
              <a:t>05/09/2024</a:t>
            </a:fld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0027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13C4DD5-6CE3-47E7-95E8-166693B65D37}" type="datetime1">
              <a:rPr lang="es-MX" smtClean="0"/>
              <a:t>05/09/2024</a:t>
            </a:fld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2850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13C4DD5-6CE3-47E7-95E8-166693B65D37}" type="datetime1">
              <a:rPr lang="es-MX" smtClean="0"/>
              <a:t>05/09/2024</a:t>
            </a:fld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9945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13C4DD5-6CE3-47E7-95E8-166693B65D37}" type="datetime1">
              <a:rPr lang="es-MX" smtClean="0"/>
              <a:t>05/09/2024</a:t>
            </a:fld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4978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13C4DD5-6CE3-47E7-95E8-166693B65D37}" type="datetime1">
              <a:rPr lang="es-MX" smtClean="0"/>
              <a:t>05/09/2024</a:t>
            </a:fld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189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MX" sz="4800"/>
              <a:t>Flotante en 3D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MX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MX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MX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s-MX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MX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n-US"/>
              <a:t>Click to edit Master text styles</a:t>
            </a:r>
          </a:p>
        </p:txBody>
      </p:sp>
      <p:sp>
        <p:nvSpPr>
          <p:cNvPr id="23" name="Marcador de contenid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s-MX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MX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MX"/>
              <a:t>Haz clic para EDITAR</a:t>
            </a:r>
          </a:p>
        </p:txBody>
      </p:sp>
      <p:sp>
        <p:nvSpPr>
          <p:cNvPr id="21" name="Marcador de contenid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s-MX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‹#›</a:t>
            </a:fld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n-US"/>
              <a:t>Click to edit Master title style</a:t>
            </a:r>
            <a:endParaRPr lang="es-MX" dirty="0"/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s-MX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s-MX" dirty="0"/>
          </a:p>
        </p:txBody>
      </p:sp>
      <p:sp>
        <p:nvSpPr>
          <p:cNvPr id="42" name="Marcador de posición de imagen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s-MX"/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MX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‹#›</a:t>
            </a:fld>
            <a:endParaRPr lang="es-MX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en-US"/>
              <a:t>Click to edit Master title style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/>
              <a:t>Click to edit Master subtitle style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‹#›</a:t>
            </a:fld>
            <a:endParaRPr lang="es-MX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MX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MX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n-US"/>
              <a:t>Click to edit Master title style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en-US"/>
              <a:t>Click to edit Master title style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es-MX"/>
              <a:t>Haz clic para agregar un título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es-MX" sz="1600"/>
              <a:t>Haz clic para agregar texto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s-MX"/>
          </a:p>
        </p:txBody>
      </p:sp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s-MX"/>
          </a:p>
        </p:txBody>
      </p: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s-MX"/>
          </a:p>
        </p:txBody>
      </p:sp>
      <p:sp>
        <p:nvSpPr>
          <p:cNvPr id="2" name="Marcador de posición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‹#›</a:t>
            </a:fld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n-US"/>
              <a:t>Click to edit Master title style</a:t>
            </a:r>
            <a:endParaRPr lang="es-MX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s-MX"/>
          </a:p>
        </p:txBody>
      </p:sp>
      <p:sp>
        <p:nvSpPr>
          <p:cNvPr id="18" name="Marcador de posición de imagen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s-MX"/>
          </a:p>
        </p:txBody>
      </p:sp>
      <p:sp>
        <p:nvSpPr>
          <p:cNvPr id="19" name="Marcador de posición de imagen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s-MX"/>
          </a:p>
        </p:txBody>
      </p:sp>
      <p:sp>
        <p:nvSpPr>
          <p:cNvPr id="20" name="Marcador de posición de imagen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s-MX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‹#›</a:t>
            </a:fld>
            <a:endParaRPr lang="es-MX"/>
          </a:p>
        </p:txBody>
      </p:sp>
      <p:sp>
        <p:nvSpPr>
          <p:cNvPr id="11" name="Marcador de contenid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MX" smtClean="0"/>
              <a:t>‹#›</a:t>
            </a:fld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en-US"/>
              <a:t>Click to edit Master title style</a:t>
            </a:r>
            <a:endParaRPr lang="es-MX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s-MX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s-MX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s-MX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en-US"/>
              <a:t>Click to edit Master title style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Línea del tiempo de la tabla y el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MX" dirty="0">
                <a:solidFill>
                  <a:schemeClr val="tx1"/>
                </a:solidFill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MX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MX" dirty="0"/>
            </a:lvl1pPr>
          </a:lstStyle>
          <a:p>
            <a:pPr lvl="0" rt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en-US"/>
              <a:t>Click to edit Master title style</a:t>
            </a:r>
            <a:endParaRPr lang="es-MX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orma libre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10" name="Forma libre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11" name="Forma libre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>
        <p:nvSpPr>
          <p:cNvPr id="12" name="E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s-MX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40" name="Títu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es-MX"/>
              <a:t>Equipo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>
        <p:nvSpPr>
          <p:cNvPr id="56" name="Marcador de posición de imagen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s-MX"/>
          </a:p>
        </p:txBody>
      </p:sp>
      <p:sp>
        <p:nvSpPr>
          <p:cNvPr id="57" name="Marcador de posición de imagen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s-MX"/>
          </a:p>
        </p:txBody>
      </p:sp>
      <p:sp>
        <p:nvSpPr>
          <p:cNvPr id="58" name="Marcador de posición de imagen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s-MX" dirty="0"/>
          </a:p>
        </p:txBody>
      </p:sp>
      <p:sp>
        <p:nvSpPr>
          <p:cNvPr id="59" name="Marcador de posición de imagen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s-MX"/>
          </a:p>
        </p:txBody>
      </p:sp>
      <p:sp>
        <p:nvSpPr>
          <p:cNvPr id="63" name="Marcador de tex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MX"/>
              <a:t>Nombre</a:t>
            </a:r>
          </a:p>
        </p:txBody>
      </p:sp>
      <p:sp>
        <p:nvSpPr>
          <p:cNvPr id="61" name="Marcador de tex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MX"/>
              <a:t>Título</a:t>
            </a:r>
          </a:p>
        </p:txBody>
      </p:sp>
      <p:sp>
        <p:nvSpPr>
          <p:cNvPr id="65" name="Marcador de tex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MX"/>
              <a:t>Nombre</a:t>
            </a:r>
          </a:p>
        </p:txBody>
      </p:sp>
      <p:sp>
        <p:nvSpPr>
          <p:cNvPr id="64" name="Marcador de tex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MX"/>
              <a:t>Título</a:t>
            </a:r>
          </a:p>
        </p:txBody>
      </p:sp>
      <p:sp>
        <p:nvSpPr>
          <p:cNvPr id="67" name="Marcador de tex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MX"/>
              <a:t>Nombre</a:t>
            </a:r>
          </a:p>
        </p:txBody>
      </p:sp>
      <p:sp>
        <p:nvSpPr>
          <p:cNvPr id="66" name="Marcador de tex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MX"/>
              <a:t>Título</a:t>
            </a:r>
          </a:p>
        </p:txBody>
      </p:sp>
      <p:sp>
        <p:nvSpPr>
          <p:cNvPr id="69" name="Marcador de tex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MX"/>
              <a:t>Nombre</a:t>
            </a:r>
          </a:p>
        </p:txBody>
      </p:sp>
      <p:sp>
        <p:nvSpPr>
          <p:cNvPr id="68" name="Marcador de tex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MX"/>
              <a:t>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lumna de contenido 2 (diapositiva de comparació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MX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MX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n-US"/>
              <a:t>Click to edit Master text styles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Muestra de texto de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es-MX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es-MX"/>
              <a:t>Haga clic para modificar los estilos de texto del patrón</a:t>
            </a:r>
          </a:p>
          <a:p>
            <a:pPr lvl="1" rtl="0"/>
            <a:r>
              <a:rPr lang="es-MX"/>
              <a:t>Segundo nivel</a:t>
            </a:r>
          </a:p>
          <a:p>
            <a:pPr lvl="2" rtl="0"/>
            <a:r>
              <a:rPr lang="es-MX"/>
              <a:t>Tercer nivel</a:t>
            </a:r>
          </a:p>
          <a:p>
            <a:pPr lvl="3" rtl="0"/>
            <a:r>
              <a:rPr lang="es-MX"/>
              <a:t>Cuarto nivel</a:t>
            </a:r>
          </a:p>
          <a:p>
            <a:pPr lvl="4" rtl="0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MX"/>
              <a:t>Martes, 2 de febrero de 20XX</a:t>
            </a:r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MX"/>
              <a:t>Ejemplo de Texto al pie de página</a:t>
            </a:r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es-MX" smtClean="0"/>
              <a:pPr rtl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MX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anggroup.org/COVID-19/index.html#download" TargetMode="External"/><Relationship Id="rId5" Type="http://schemas.openxmlformats.org/officeDocument/2006/relationships/hyperlink" Target="https://www.ncbi.nlm.nih.gov/nuccore/MT106054.1" TargetMode="External"/><Relationship Id="rId4" Type="http://schemas.openxmlformats.org/officeDocument/2006/relationships/hyperlink" Target="https://www.ncbi.nlm.nih.gov/nuccore/MN908947.3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4296" y="738232"/>
            <a:ext cx="4176883" cy="2538368"/>
          </a:xfrm>
        </p:spPr>
        <p:txBody>
          <a:bodyPr rtlCol="0" anchor="b" anchorCtr="0">
            <a:noAutofit/>
          </a:bodyPr>
          <a:lstStyle/>
          <a:p>
            <a:pPr algn="r" rtl="0"/>
            <a:r>
              <a:rPr lang="es-ES" sz="4000" dirty="0"/>
              <a:t>Situación problema: secuencias de ADN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B283589E-2C71-EBB6-ACE8-B6C416A544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4296" y="3581401"/>
            <a:ext cx="4176883" cy="1589314"/>
          </a:xfrm>
        </p:spPr>
        <p:txBody>
          <a:bodyPr wrap="square" rtlCol="0">
            <a:normAutofit fontScale="92500" lnSpcReduction="10000"/>
          </a:bodyPr>
          <a:lstStyle/>
          <a:p>
            <a:pPr algn="r" rtl="0"/>
            <a:r>
              <a:rPr lang="es-MX" sz="2800" dirty="0"/>
              <a:t>Análisis y diseño de algoritmos avanzados </a:t>
            </a:r>
            <a:br>
              <a:rPr lang="es-MX" sz="2800" dirty="0"/>
            </a:br>
            <a:br>
              <a:rPr lang="es-MX" sz="2800" dirty="0"/>
            </a:br>
            <a:r>
              <a:rPr lang="es-MX" sz="2600" dirty="0"/>
              <a:t>Dra. Valentina Narváez Terán </a:t>
            </a:r>
            <a:endParaRPr lang="es-ES" sz="2800" dirty="0"/>
          </a:p>
        </p:txBody>
      </p:sp>
      <p:pic>
        <p:nvPicPr>
          <p:cNvPr id="12" name="Imagen 11" descr="Texto&#10;&#10;Descripción generada automáticamente con confianza baja">
            <a:extLst>
              <a:ext uri="{FF2B5EF4-FFF2-40B4-BE49-F238E27FC236}">
                <a16:creationId xmlns:a16="http://schemas.microsoft.com/office/drawing/2014/main" id="{CDB703F1-E03D-B229-C9B7-7C633A20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9609" y="5572893"/>
            <a:ext cx="3489634" cy="918210"/>
          </a:xfrm>
          <a:prstGeom prst="rect">
            <a:avLst/>
          </a:prstGeom>
        </p:spPr>
      </p:pic>
      <p:sp>
        <p:nvSpPr>
          <p:cNvPr id="5" name="AutoShape 2" descr="Situación problema">
            <a:extLst>
              <a:ext uri="{FF2B5EF4-FFF2-40B4-BE49-F238E27FC236}">
                <a16:creationId xmlns:a16="http://schemas.microsoft.com/office/drawing/2014/main" id="{615C3814-002F-7C07-1EAD-D8A54E10280D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7A3E09DC-BC2D-5A3B-F9A7-491EEBD5F7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3"/>
          </p:nvPr>
        </p:nvSpPr>
        <p:spPr/>
      </p:sp>
      <p:pic>
        <p:nvPicPr>
          <p:cNvPr id="7" name="Picture Placeholder 6" descr="A colorful lines in a maze&#10;&#10;Description automatically generated with medium confidence">
            <a:extLst>
              <a:ext uri="{FF2B5EF4-FFF2-40B4-BE49-F238E27FC236}">
                <a16:creationId xmlns:a16="http://schemas.microsoft.com/office/drawing/2014/main" id="{667F1166-B0DE-6923-74FA-28B5F54C034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" r="48"/>
          <a:stretch>
            <a:fillRect/>
          </a:stretch>
        </p:blipFill>
        <p:spPr>
          <a:xfrm>
            <a:off x="0" y="0"/>
            <a:ext cx="7452360" cy="6858000"/>
          </a:xfrm>
          <a:prstGeom prst="rect">
            <a:avLst/>
          </a:prstGeom>
          <a:solidFill>
            <a:schemeClr val="accent5"/>
          </a:solidFill>
        </p:spPr>
      </p:pic>
    </p:spTree>
    <p:extLst>
      <p:ext uri="{BB962C8B-B14F-4D97-AF65-F5344CB8AC3E}">
        <p14:creationId xmlns:p14="http://schemas.microsoft.com/office/powerpoint/2010/main" val="1776930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" descr="A colorful lines in a maze&#10;&#10;Description automatically generated with medium confidence">
            <a:extLst>
              <a:ext uri="{FF2B5EF4-FFF2-40B4-BE49-F238E27FC236}">
                <a16:creationId xmlns:a16="http://schemas.microsoft.com/office/drawing/2014/main" id="{47C97E42-3161-2431-3015-450042339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3" t="52166" r="249" b="40616"/>
          <a:stretch/>
        </p:blipFill>
        <p:spPr>
          <a:xfrm>
            <a:off x="0" y="0"/>
            <a:ext cx="12192000" cy="80986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7"/>
            <a:ext cx="11059158" cy="803273"/>
          </a:xfrm>
        </p:spPr>
        <p:txBody>
          <a:bodyPr rtlCol="0"/>
          <a:lstStyle/>
          <a:p>
            <a:pPr rtl="0"/>
            <a:r>
              <a:rPr lang="es-ES" sz="4400" dirty="0">
                <a:solidFill>
                  <a:srgbClr val="92D050"/>
                </a:solidFill>
              </a:rPr>
              <a:t>Situación problema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9B0F96-B8F0-346E-6354-1A5AE1D49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3" r="66027" b="52353"/>
          <a:stretch/>
        </p:blipFill>
        <p:spPr>
          <a:xfrm>
            <a:off x="406097" y="1558826"/>
            <a:ext cx="4195307" cy="251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F7F216-BA59-E827-204F-D32FD1B895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74" r="65385" b="22870"/>
          <a:stretch/>
        </p:blipFill>
        <p:spPr>
          <a:xfrm>
            <a:off x="1004530" y="2893327"/>
            <a:ext cx="4391251" cy="24302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38F24D-C677-FA4A-B75C-6035FC9D8D4B}"/>
              </a:ext>
            </a:extLst>
          </p:cNvPr>
          <p:cNvSpPr txBox="1"/>
          <p:nvPr/>
        </p:nvSpPr>
        <p:spPr>
          <a:xfrm>
            <a:off x="6432059" y="2816126"/>
            <a:ext cx="48190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Los archivos de cada gen tienen el mismo formato 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¿Qué algoritmos puedes utilizar para saber donde ocurre un gen especifico en la secuencia del virus?</a:t>
            </a:r>
            <a:endParaRPr lang="es-MX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26A751-C8AA-0709-6E1E-0B72705C4F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4409" b="34010"/>
          <a:stretch/>
        </p:blipFill>
        <p:spPr>
          <a:xfrm>
            <a:off x="1625295" y="4277429"/>
            <a:ext cx="4470705" cy="22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38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" descr="A colorful lines in a maze&#10;&#10;Description automatically generated with medium confidence">
            <a:extLst>
              <a:ext uri="{FF2B5EF4-FFF2-40B4-BE49-F238E27FC236}">
                <a16:creationId xmlns:a16="http://schemas.microsoft.com/office/drawing/2014/main" id="{47C97E42-3161-2431-3015-450042339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3" t="52166" r="249" b="40616"/>
          <a:stretch/>
        </p:blipFill>
        <p:spPr>
          <a:xfrm>
            <a:off x="0" y="0"/>
            <a:ext cx="12192000" cy="80986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7"/>
            <a:ext cx="11059158" cy="803273"/>
          </a:xfrm>
        </p:spPr>
        <p:txBody>
          <a:bodyPr rtlCol="0"/>
          <a:lstStyle/>
          <a:p>
            <a:pPr rtl="0"/>
            <a:r>
              <a:rPr lang="es-ES" sz="4400" dirty="0">
                <a:solidFill>
                  <a:srgbClr val="92D050"/>
                </a:solidFill>
              </a:rPr>
              <a:t>Situación problema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38F24D-C677-FA4A-B75C-6035FC9D8D4B}"/>
              </a:ext>
            </a:extLst>
          </p:cNvPr>
          <p:cNvSpPr txBox="1"/>
          <p:nvPr/>
        </p:nvSpPr>
        <p:spPr>
          <a:xfrm>
            <a:off x="7433147" y="1966073"/>
            <a:ext cx="45749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El archivo </a:t>
            </a:r>
            <a:r>
              <a:rPr lang="es-MX" dirty="0">
                <a:solidFill>
                  <a:srgbClr val="E57100"/>
                </a:solidFill>
              </a:rPr>
              <a:t>seq-proteínas-fasta.txt</a:t>
            </a:r>
            <a:r>
              <a:rPr lang="es-MX" dirty="0"/>
              <a:t> contiene las cadenas de aminoácidos de las proteínas.</a:t>
            </a:r>
          </a:p>
          <a:p>
            <a:r>
              <a:rPr lang="es-MX" dirty="0"/>
              <a:t>Por cada proteína se lista su nombre, seguido de los aminoácidos que la forman</a:t>
            </a:r>
          </a:p>
          <a:p>
            <a:endParaRPr lang="es-MX" dirty="0"/>
          </a:p>
          <a:p>
            <a:r>
              <a:rPr lang="es-MX" dirty="0"/>
              <a:t>La primera es:</a:t>
            </a:r>
          </a:p>
          <a:p>
            <a:r>
              <a:rPr lang="es-MX" dirty="0">
                <a:solidFill>
                  <a:srgbClr val="E57100"/>
                </a:solidFill>
              </a:rPr>
              <a:t>&gt;QHD43415_1</a:t>
            </a:r>
          </a:p>
          <a:p>
            <a:r>
              <a:rPr lang="es-MX" dirty="0"/>
              <a:t>MESLVPGFNEKTHVQLS…</a:t>
            </a:r>
          </a:p>
          <a:p>
            <a:endParaRPr lang="es-MX" dirty="0"/>
          </a:p>
          <a:p>
            <a:r>
              <a:rPr lang="es-MX" dirty="0"/>
              <a:t>La segunda es:</a:t>
            </a:r>
          </a:p>
          <a:p>
            <a:r>
              <a:rPr lang="es-MX" dirty="0">
                <a:solidFill>
                  <a:srgbClr val="E57100"/>
                </a:solidFill>
              </a:rPr>
              <a:t>&gt;&gt;QHD43415_2</a:t>
            </a:r>
          </a:p>
          <a:p>
            <a:r>
              <a:rPr lang="es-MX" dirty="0"/>
              <a:t>AYTRYVDNNFCGPDGYPL…</a:t>
            </a:r>
          </a:p>
          <a:p>
            <a:endParaRPr lang="es-MX" dirty="0"/>
          </a:p>
          <a:p>
            <a:r>
              <a:rPr lang="es-MX" dirty="0"/>
              <a:t>Y la tercera: </a:t>
            </a:r>
          </a:p>
          <a:p>
            <a:r>
              <a:rPr lang="es-MX" dirty="0">
                <a:solidFill>
                  <a:srgbClr val="E57100"/>
                </a:solidFill>
              </a:rPr>
              <a:t>&gt;QHD43415_3</a:t>
            </a:r>
          </a:p>
          <a:p>
            <a:r>
              <a:rPr lang="es-MX" dirty="0"/>
              <a:t>APTKVTFGDDTV…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80B11-CBB1-AF26-B115-11F39112DC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t="2032"/>
          <a:stretch/>
        </p:blipFill>
        <p:spPr>
          <a:xfrm>
            <a:off x="0" y="1901827"/>
            <a:ext cx="7283657" cy="43117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694250-07EF-00E4-6BBB-A0939E9F02B3}"/>
              </a:ext>
            </a:extLst>
          </p:cNvPr>
          <p:cNvSpPr/>
          <p:nvPr/>
        </p:nvSpPr>
        <p:spPr>
          <a:xfrm>
            <a:off x="0" y="2242458"/>
            <a:ext cx="1404257" cy="304800"/>
          </a:xfrm>
          <a:prstGeom prst="rect">
            <a:avLst/>
          </a:prstGeom>
          <a:noFill/>
          <a:ln w="28575">
            <a:solidFill>
              <a:srgbClr val="E5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35D142-F460-E0CC-F2FA-8EA312BBB832}"/>
              </a:ext>
            </a:extLst>
          </p:cNvPr>
          <p:cNvSpPr/>
          <p:nvPr/>
        </p:nvSpPr>
        <p:spPr>
          <a:xfrm>
            <a:off x="0" y="3096535"/>
            <a:ext cx="1404257" cy="304800"/>
          </a:xfrm>
          <a:prstGeom prst="rect">
            <a:avLst/>
          </a:prstGeom>
          <a:noFill/>
          <a:ln w="28575">
            <a:solidFill>
              <a:srgbClr val="E5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9BC1E4-EBCE-F465-C225-6C21B84A28FA}"/>
              </a:ext>
            </a:extLst>
          </p:cNvPr>
          <p:cNvSpPr/>
          <p:nvPr/>
        </p:nvSpPr>
        <p:spPr>
          <a:xfrm>
            <a:off x="-1" y="5273678"/>
            <a:ext cx="1404257" cy="304800"/>
          </a:xfrm>
          <a:prstGeom prst="rect">
            <a:avLst/>
          </a:prstGeom>
          <a:noFill/>
          <a:ln w="28575">
            <a:solidFill>
              <a:srgbClr val="E5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8754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" descr="A colorful lines in a maze&#10;&#10;Description automatically generated with medium confidence">
            <a:extLst>
              <a:ext uri="{FF2B5EF4-FFF2-40B4-BE49-F238E27FC236}">
                <a16:creationId xmlns:a16="http://schemas.microsoft.com/office/drawing/2014/main" id="{47C97E42-3161-2431-3015-450042339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3" t="52166" r="249" b="40616"/>
          <a:stretch/>
        </p:blipFill>
        <p:spPr>
          <a:xfrm>
            <a:off x="0" y="0"/>
            <a:ext cx="12192000" cy="80986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7"/>
            <a:ext cx="11059158" cy="803273"/>
          </a:xfrm>
        </p:spPr>
        <p:txBody>
          <a:bodyPr rtlCol="0"/>
          <a:lstStyle/>
          <a:p>
            <a:pPr rtl="0"/>
            <a:r>
              <a:rPr lang="es-ES" sz="4400" dirty="0">
                <a:solidFill>
                  <a:srgbClr val="92D050"/>
                </a:solidFill>
              </a:rPr>
              <a:t>Situación problema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38F24D-C677-FA4A-B75C-6035FC9D8D4B}"/>
              </a:ext>
            </a:extLst>
          </p:cNvPr>
          <p:cNvSpPr txBox="1"/>
          <p:nvPr/>
        </p:nvSpPr>
        <p:spPr>
          <a:xfrm>
            <a:off x="6498659" y="2270943"/>
            <a:ext cx="51565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Para encontrar cual sección del virus produce a una proteína, debes decodificarla </a:t>
            </a:r>
          </a:p>
          <a:p>
            <a:endParaRPr lang="es-MX" dirty="0"/>
          </a:p>
          <a:p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Ejemplo:</a:t>
            </a:r>
          </a:p>
          <a:p>
            <a:r>
              <a:rPr lang="es-MX" dirty="0"/>
              <a:t>La primera proteína es QHD43415_1, y sus primeros tres aminoácidos son </a:t>
            </a:r>
          </a:p>
          <a:p>
            <a:endParaRPr lang="es-MX" dirty="0"/>
          </a:p>
          <a:p>
            <a:r>
              <a:rPr lang="es-MX" dirty="0">
                <a:solidFill>
                  <a:srgbClr val="E57100"/>
                </a:solidFill>
              </a:rPr>
              <a:t>M E S </a:t>
            </a:r>
          </a:p>
          <a:p>
            <a:endParaRPr lang="es-MX" dirty="0"/>
          </a:p>
          <a:p>
            <a:r>
              <a:rPr lang="es-MX" dirty="0">
                <a:solidFill>
                  <a:srgbClr val="E57100"/>
                </a:solidFill>
              </a:rPr>
              <a:t>M </a:t>
            </a:r>
            <a:r>
              <a:rPr lang="es-MX" dirty="0"/>
              <a:t>es ATG</a:t>
            </a:r>
          </a:p>
          <a:p>
            <a:r>
              <a:rPr lang="es-MX" dirty="0">
                <a:solidFill>
                  <a:srgbClr val="E57100"/>
                </a:solidFill>
              </a:rPr>
              <a:t>E</a:t>
            </a:r>
            <a:r>
              <a:rPr lang="es-MX" dirty="0"/>
              <a:t> es GAG… y también GAA</a:t>
            </a:r>
          </a:p>
          <a:p>
            <a:r>
              <a:rPr lang="es-MX" dirty="0">
                <a:solidFill>
                  <a:srgbClr val="E57100"/>
                </a:solidFill>
              </a:rPr>
              <a:t>S</a:t>
            </a:r>
            <a:r>
              <a:rPr lang="es-MX" dirty="0"/>
              <a:t> podría ser  TCT,   TCC,   TCA,  AGT,   o  AGC</a:t>
            </a: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9165694A-DDFD-895C-1FF3-FCC7A02F8D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" r="60211"/>
          <a:stretch/>
        </p:blipFill>
        <p:spPr bwMode="auto">
          <a:xfrm>
            <a:off x="298588" y="1487833"/>
            <a:ext cx="2735350" cy="319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What does DNA do? – YourGenome">
            <a:extLst>
              <a:ext uri="{FF2B5EF4-FFF2-40B4-BE49-F238E27FC236}">
                <a16:creationId xmlns:a16="http://schemas.microsoft.com/office/drawing/2014/main" id="{BE2016EA-9DDD-C490-70A9-7A07D08CA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" t="73992" r="3145"/>
          <a:stretch/>
        </p:blipFill>
        <p:spPr bwMode="auto">
          <a:xfrm>
            <a:off x="196314" y="4862202"/>
            <a:ext cx="5899686" cy="211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">
            <a:extLst>
              <a:ext uri="{FF2B5EF4-FFF2-40B4-BE49-F238E27FC236}">
                <a16:creationId xmlns:a16="http://schemas.microsoft.com/office/drawing/2014/main" id="{D51765CA-C3D3-9347-D0A1-83416CDA9E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0" t="7443" r="12412"/>
          <a:stretch/>
        </p:blipFill>
        <p:spPr bwMode="auto">
          <a:xfrm>
            <a:off x="3033938" y="1538167"/>
            <a:ext cx="2413593" cy="318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EF96CE2-EB31-D9F0-9E66-27480022A7AF}"/>
              </a:ext>
            </a:extLst>
          </p:cNvPr>
          <p:cNvSpPr/>
          <p:nvPr/>
        </p:nvSpPr>
        <p:spPr>
          <a:xfrm>
            <a:off x="3033938" y="2597590"/>
            <a:ext cx="1404257" cy="217715"/>
          </a:xfrm>
          <a:prstGeom prst="rect">
            <a:avLst/>
          </a:prstGeom>
          <a:noFill/>
          <a:ln w="28575">
            <a:solidFill>
              <a:srgbClr val="E5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6CD0FB-23F1-256D-4B7F-D5AAF8EAA8B8}"/>
              </a:ext>
            </a:extLst>
          </p:cNvPr>
          <p:cNvSpPr/>
          <p:nvPr/>
        </p:nvSpPr>
        <p:spPr>
          <a:xfrm>
            <a:off x="536801" y="3501106"/>
            <a:ext cx="1404257" cy="217715"/>
          </a:xfrm>
          <a:prstGeom prst="rect">
            <a:avLst/>
          </a:prstGeom>
          <a:noFill/>
          <a:ln w="28575">
            <a:solidFill>
              <a:srgbClr val="E5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161329-C211-F2B9-4678-734323954523}"/>
              </a:ext>
            </a:extLst>
          </p:cNvPr>
          <p:cNvSpPr/>
          <p:nvPr/>
        </p:nvSpPr>
        <p:spPr>
          <a:xfrm>
            <a:off x="3033937" y="3275556"/>
            <a:ext cx="2387149" cy="217715"/>
          </a:xfrm>
          <a:prstGeom prst="rect">
            <a:avLst/>
          </a:prstGeom>
          <a:noFill/>
          <a:ln w="28575">
            <a:solidFill>
              <a:srgbClr val="E5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FAC34C-1AE9-D777-43CE-F0311B240568}"/>
              </a:ext>
            </a:extLst>
          </p:cNvPr>
          <p:cNvSpPr txBox="1"/>
          <p:nvPr/>
        </p:nvSpPr>
        <p:spPr>
          <a:xfrm>
            <a:off x="6586623" y="5943456"/>
            <a:ext cx="46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E57100"/>
                </a:solidFill>
              </a:rPr>
              <a:t>¿Qué estructura permitiría encontrar rápido los diferentes códigos posibles de un aminoácido? </a:t>
            </a:r>
          </a:p>
        </p:txBody>
      </p:sp>
    </p:spTree>
    <p:extLst>
      <p:ext uri="{BB962C8B-B14F-4D97-AF65-F5344CB8AC3E}">
        <p14:creationId xmlns:p14="http://schemas.microsoft.com/office/powerpoint/2010/main" val="832977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" descr="A colorful lines in a maze&#10;&#10;Description automatically generated with medium confidence">
            <a:extLst>
              <a:ext uri="{FF2B5EF4-FFF2-40B4-BE49-F238E27FC236}">
                <a16:creationId xmlns:a16="http://schemas.microsoft.com/office/drawing/2014/main" id="{47C97E42-3161-2431-3015-450042339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3" t="52166" r="249" b="40616"/>
          <a:stretch/>
        </p:blipFill>
        <p:spPr>
          <a:xfrm>
            <a:off x="0" y="0"/>
            <a:ext cx="12192000" cy="80986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7"/>
            <a:ext cx="11059158" cy="803273"/>
          </a:xfrm>
        </p:spPr>
        <p:txBody>
          <a:bodyPr rtlCol="0"/>
          <a:lstStyle/>
          <a:p>
            <a:pPr rtl="0"/>
            <a:r>
              <a:rPr lang="es-ES" sz="4400" dirty="0"/>
              <a:t>Fuentes y </a:t>
            </a:r>
            <a:r>
              <a:rPr lang="es-ES" sz="4400" dirty="0">
                <a:solidFill>
                  <a:srgbClr val="92D050"/>
                </a:solidFill>
              </a:rPr>
              <a:t>recursos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38F24D-C677-FA4A-B75C-6035FC9D8D4B}"/>
              </a:ext>
            </a:extLst>
          </p:cNvPr>
          <p:cNvSpPr txBox="1"/>
          <p:nvPr/>
        </p:nvSpPr>
        <p:spPr>
          <a:xfrm>
            <a:off x="618288" y="3099915"/>
            <a:ext cx="58664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Secuencias de Sars-Cov-2 y genes (tomados de MN908947.3)</a:t>
            </a:r>
          </a:p>
          <a:p>
            <a:endParaRPr lang="es-MX" dirty="0"/>
          </a:p>
          <a:p>
            <a:r>
              <a:rPr lang="es-MX" dirty="0">
                <a:hlinkClick r:id="rId4"/>
              </a:rPr>
              <a:t>https://www.ncbi.nlm.nih.gov/nuccore/MN908947.3</a:t>
            </a:r>
            <a:r>
              <a:rPr lang="es-MX" dirty="0"/>
              <a:t> </a:t>
            </a:r>
          </a:p>
          <a:p>
            <a:r>
              <a:rPr lang="es-MX" dirty="0">
                <a:hlinkClick r:id="rId5"/>
              </a:rPr>
              <a:t>https://www.ncbi.nlm.nih.gov/nuccore/MT106054.1</a:t>
            </a:r>
            <a:r>
              <a:rPr lang="es-MX" dirty="0"/>
              <a:t> </a:t>
            </a:r>
          </a:p>
          <a:p>
            <a:endParaRPr lang="es-MX" dirty="0"/>
          </a:p>
          <a:p>
            <a:r>
              <a:rPr lang="es-MX" dirty="0"/>
              <a:t>Secuencias de las proteínas (corresponden a MN908947.3) </a:t>
            </a:r>
          </a:p>
          <a:p>
            <a:r>
              <a:rPr lang="es-MX" dirty="0">
                <a:hlinkClick r:id="rId6"/>
              </a:rPr>
              <a:t>https://zhanggroup.org/COVID-19/index.html#download</a:t>
            </a:r>
            <a:r>
              <a:rPr lang="es-MX" dirty="0"/>
              <a:t> </a:t>
            </a:r>
          </a:p>
          <a:p>
            <a:endParaRPr lang="es-MX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AE0096-5CB4-FDD6-0451-C00E33017CF1}"/>
              </a:ext>
            </a:extLst>
          </p:cNvPr>
          <p:cNvSpPr txBox="1"/>
          <p:nvPr/>
        </p:nvSpPr>
        <p:spPr>
          <a:xfrm>
            <a:off x="6316910" y="2833518"/>
            <a:ext cx="53602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FF00"/>
                </a:solidFill>
              </a:rPr>
              <a:t>Investiga: </a:t>
            </a:r>
            <a:endParaRPr lang="es-MX" dirty="0"/>
          </a:p>
          <a:p>
            <a:r>
              <a:rPr lang="es-MX" dirty="0"/>
              <a:t>¿Cómo se decide a partir de cual posición se  comienzan a 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agrupar tripletas en codones</a:t>
            </a:r>
            <a:r>
              <a:rPr lang="es-MX" dirty="0"/>
              <a:t>? </a:t>
            </a:r>
            <a:br>
              <a:rPr lang="es-MX" dirty="0"/>
            </a:br>
            <a:r>
              <a:rPr lang="es-MX" dirty="0">
                <a:solidFill>
                  <a:srgbClr val="FFFF00"/>
                </a:solidFill>
              </a:rPr>
              <a:t>Pistas: </a:t>
            </a:r>
            <a:r>
              <a:rPr lang="es-MX" dirty="0"/>
              <a:t>conceptos de marco de lectura (</a:t>
            </a:r>
            <a:r>
              <a:rPr lang="es-MX" dirty="0" err="1"/>
              <a:t>frame</a:t>
            </a:r>
            <a:r>
              <a:rPr lang="es-MX" dirty="0"/>
              <a:t>), UTR-5,  UTR-3 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¿Cómo calcular la </a:t>
            </a: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subcadena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común mas larga de dos cadenas</a:t>
            </a:r>
            <a:r>
              <a:rPr lang="es-MX" dirty="0"/>
              <a:t>? </a:t>
            </a:r>
            <a:br>
              <a:rPr lang="es-MX" dirty="0"/>
            </a:br>
            <a:r>
              <a:rPr lang="es-MX" dirty="0">
                <a:solidFill>
                  <a:srgbClr val="FFFF00"/>
                </a:solidFill>
              </a:rPr>
              <a:t>Pista: </a:t>
            </a:r>
            <a:r>
              <a:rPr lang="es-MX" dirty="0"/>
              <a:t>programación dinámica y tabulación </a:t>
            </a:r>
          </a:p>
          <a:p>
            <a:endParaRPr lang="es-MX" dirty="0"/>
          </a:p>
          <a:p>
            <a:r>
              <a:rPr lang="es-MX" dirty="0"/>
              <a:t>¿En que podría ser útil en la situación problema?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65878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" descr="A colorful lines in a maze&#10;&#10;Description automatically generated with medium confidence">
            <a:extLst>
              <a:ext uri="{FF2B5EF4-FFF2-40B4-BE49-F238E27FC236}">
                <a16:creationId xmlns:a16="http://schemas.microsoft.com/office/drawing/2014/main" id="{47C97E42-3161-2431-3015-450042339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3" t="52166" r="249" b="40616"/>
          <a:stretch/>
        </p:blipFill>
        <p:spPr>
          <a:xfrm>
            <a:off x="0" y="0"/>
            <a:ext cx="12192000" cy="80986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026" y="748643"/>
            <a:ext cx="5033508" cy="803273"/>
          </a:xfrm>
        </p:spPr>
        <p:txBody>
          <a:bodyPr rtlCol="0"/>
          <a:lstStyle/>
          <a:p>
            <a:pPr rtl="0"/>
            <a:r>
              <a:rPr lang="es-ES" sz="4400" dirty="0"/>
              <a:t>Moléculas </a:t>
            </a:r>
            <a:r>
              <a:rPr lang="es-ES" sz="4400" dirty="0">
                <a:solidFill>
                  <a:srgbClr val="92D050"/>
                </a:solidFill>
              </a:rPr>
              <a:t>del ADN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D55CD5-1C72-A1AD-EC1F-295462F0A5FA}"/>
              </a:ext>
            </a:extLst>
          </p:cNvPr>
          <p:cNvSpPr txBox="1"/>
          <p:nvPr/>
        </p:nvSpPr>
        <p:spPr>
          <a:xfrm>
            <a:off x="864100" y="2081060"/>
            <a:ext cx="4303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El ADN esta formado por cuatro moléculas, llamadas 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bases de nucleótidos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633216-BD48-AC40-5A4E-E05A953B0A47}"/>
              </a:ext>
            </a:extLst>
          </p:cNvPr>
          <p:cNvGrpSpPr/>
          <p:nvPr/>
        </p:nvGrpSpPr>
        <p:grpSpPr>
          <a:xfrm>
            <a:off x="7336246" y="809866"/>
            <a:ext cx="4855754" cy="6058545"/>
            <a:chOff x="7304315" y="842401"/>
            <a:chExt cx="4517572" cy="6026010"/>
          </a:xfrm>
        </p:grpSpPr>
        <p:pic>
          <p:nvPicPr>
            <p:cNvPr id="4" name="Picture 4" descr=" Nucleotide">
              <a:extLst>
                <a:ext uri="{FF2B5EF4-FFF2-40B4-BE49-F238E27FC236}">
                  <a16:creationId xmlns:a16="http://schemas.microsoft.com/office/drawing/2014/main" id="{566D8B89-ACF3-7944-DBD8-DC563EFB7A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06" t="17381" r="5010" b="2578"/>
            <a:stretch/>
          </p:blipFill>
          <p:spPr bwMode="auto">
            <a:xfrm>
              <a:off x="7304315" y="842401"/>
              <a:ext cx="4517572" cy="6026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A0CD76-761C-A615-E1AB-7CAE45D666D4}"/>
                </a:ext>
              </a:extLst>
            </p:cNvPr>
            <p:cNvSpPr/>
            <p:nvPr/>
          </p:nvSpPr>
          <p:spPr>
            <a:xfrm>
              <a:off x="7304315" y="4311034"/>
              <a:ext cx="957942" cy="1687286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pic>
        <p:nvPicPr>
          <p:cNvPr id="1034" name="Picture 10" descr="Guanine_dyn">
            <a:extLst>
              <a:ext uri="{FF2B5EF4-FFF2-40B4-BE49-F238E27FC236}">
                <a16:creationId xmlns:a16="http://schemas.microsoft.com/office/drawing/2014/main" id="{13A113DD-6F9A-8000-1AC8-BEEA5D17E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944" y="3256534"/>
            <a:ext cx="1584919" cy="158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ymine_dyn">
            <a:extLst>
              <a:ext uri="{FF2B5EF4-FFF2-40B4-BE49-F238E27FC236}">
                <a16:creationId xmlns:a16="http://schemas.microsoft.com/office/drawing/2014/main" id="{4F12BC35-77C2-E4C8-42E2-92E6B585E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685" y="5260700"/>
            <a:ext cx="1584919" cy="158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denine_dyn">
            <a:extLst>
              <a:ext uri="{FF2B5EF4-FFF2-40B4-BE49-F238E27FC236}">
                <a16:creationId xmlns:a16="http://schemas.microsoft.com/office/drawing/2014/main" id="{73CFF843-3969-F3D3-47BB-1FAE5F63E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2" y="3256535"/>
            <a:ext cx="1581755" cy="158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ytosine_dyn">
            <a:extLst>
              <a:ext uri="{FF2B5EF4-FFF2-40B4-BE49-F238E27FC236}">
                <a16:creationId xmlns:a16="http://schemas.microsoft.com/office/drawing/2014/main" id="{31C2652E-6D25-C38C-C737-3552B2BCD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1" y="5271111"/>
            <a:ext cx="1581756" cy="158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51C434-3230-F30C-52EF-B51A370DB34C}"/>
              </a:ext>
            </a:extLst>
          </p:cNvPr>
          <p:cNvSpPr txBox="1"/>
          <p:nvPr/>
        </p:nvSpPr>
        <p:spPr>
          <a:xfrm>
            <a:off x="1114997" y="490259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Citosina (C)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330F3-5C06-E1FD-1591-61C45A84D82B}"/>
              </a:ext>
            </a:extLst>
          </p:cNvPr>
          <p:cNvSpPr txBox="1"/>
          <p:nvPr/>
        </p:nvSpPr>
        <p:spPr>
          <a:xfrm>
            <a:off x="1032807" y="287929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Adenina(A)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F556A-37B2-5144-7913-B0E6B63B5F84}"/>
              </a:ext>
            </a:extLst>
          </p:cNvPr>
          <p:cNvSpPr txBox="1"/>
          <p:nvPr/>
        </p:nvSpPr>
        <p:spPr>
          <a:xfrm>
            <a:off x="2889199" y="2879296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Guanina (G)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1E7F1-ACDC-AA2C-94C0-B42EC02CA823}"/>
              </a:ext>
            </a:extLst>
          </p:cNvPr>
          <p:cNvSpPr txBox="1"/>
          <p:nvPr/>
        </p:nvSpPr>
        <p:spPr>
          <a:xfrm>
            <a:off x="2967346" y="490177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Timina (T)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2CAD65-4C16-DD7F-37EA-ADC7F425A9AF}"/>
              </a:ext>
            </a:extLst>
          </p:cNvPr>
          <p:cNvSpPr txBox="1"/>
          <p:nvPr/>
        </p:nvSpPr>
        <p:spPr>
          <a:xfrm>
            <a:off x="4571199" y="4048994"/>
            <a:ext cx="2584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Las bases siempre forman los mismos pares:</a:t>
            </a:r>
            <a:br>
              <a:rPr lang="es-MX" dirty="0"/>
            </a:br>
            <a:br>
              <a:rPr lang="es-MX" dirty="0"/>
            </a:br>
            <a:r>
              <a:rPr lang="es-MX" dirty="0">
                <a:solidFill>
                  <a:srgbClr val="E57100"/>
                </a:solidFill>
              </a:rPr>
              <a:t>adenina</a:t>
            </a:r>
            <a:r>
              <a:rPr lang="es-MX" dirty="0"/>
              <a:t> con </a:t>
            </a:r>
            <a:r>
              <a:rPr lang="es-MX" dirty="0">
                <a:solidFill>
                  <a:srgbClr val="B2B2BA"/>
                </a:solidFill>
              </a:rPr>
              <a:t>timina</a:t>
            </a:r>
            <a:br>
              <a:rPr lang="es-MX" dirty="0">
                <a:solidFill>
                  <a:srgbClr val="00B0F0"/>
                </a:solidFill>
              </a:rPr>
            </a:br>
            <a:r>
              <a:rPr lang="es-MX" dirty="0"/>
              <a:t> </a:t>
            </a:r>
          </a:p>
          <a:p>
            <a:r>
              <a:rPr lang="es-MX" dirty="0">
                <a:solidFill>
                  <a:srgbClr val="92D050"/>
                </a:solidFill>
              </a:rPr>
              <a:t>citosina</a:t>
            </a:r>
            <a:r>
              <a:rPr lang="es-MX" dirty="0"/>
              <a:t> con </a:t>
            </a:r>
            <a:r>
              <a:rPr lang="es-MX" dirty="0">
                <a:solidFill>
                  <a:srgbClr val="00B0F0"/>
                </a:solidFill>
              </a:rPr>
              <a:t>guanina</a:t>
            </a:r>
            <a:r>
              <a:rPr lang="es-MX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6506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" descr="A colorful lines in a maze&#10;&#10;Description automatically generated with medium confidence">
            <a:extLst>
              <a:ext uri="{FF2B5EF4-FFF2-40B4-BE49-F238E27FC236}">
                <a16:creationId xmlns:a16="http://schemas.microsoft.com/office/drawing/2014/main" id="{47C97E42-3161-2431-3015-450042339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3" t="52166" r="249" b="40616"/>
          <a:stretch/>
        </p:blipFill>
        <p:spPr>
          <a:xfrm>
            <a:off x="0" y="0"/>
            <a:ext cx="12192000" cy="80986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034" y="858067"/>
            <a:ext cx="5033508" cy="803273"/>
          </a:xfrm>
        </p:spPr>
        <p:txBody>
          <a:bodyPr rtlCol="0"/>
          <a:lstStyle/>
          <a:p>
            <a:pPr rtl="0"/>
            <a:r>
              <a:rPr lang="es-ES" sz="4400" dirty="0"/>
              <a:t>Moléculas</a:t>
            </a:r>
            <a:r>
              <a:rPr lang="es-ES" sz="4400" dirty="0">
                <a:solidFill>
                  <a:srgbClr val="92D050"/>
                </a:solidFill>
              </a:rPr>
              <a:t> del ADN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D55CD5-1C72-A1AD-EC1F-295462F0A5FA}"/>
              </a:ext>
            </a:extLst>
          </p:cNvPr>
          <p:cNvSpPr txBox="1"/>
          <p:nvPr/>
        </p:nvSpPr>
        <p:spPr>
          <a:xfrm>
            <a:off x="1272714" y="4475605"/>
            <a:ext cx="62744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Las secuencias de ADN se representan como </a:t>
            </a:r>
            <a:r>
              <a:rPr lang="es-MX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largas cadenas </a:t>
            </a:r>
            <a:r>
              <a:rPr lang="es-MX" dirty="0"/>
              <a:t>formadas por estas cuatro letras</a:t>
            </a:r>
          </a:p>
          <a:p>
            <a:endParaRPr lang="es-MX" dirty="0"/>
          </a:p>
          <a:p>
            <a:r>
              <a:rPr lang="es-MX" dirty="0"/>
              <a:t>Dado que las bases siempre se emparejan igual, no es necesario representar todos los pares, basta con una letra por par</a:t>
            </a:r>
          </a:p>
        </p:txBody>
      </p:sp>
      <p:pic>
        <p:nvPicPr>
          <p:cNvPr id="3074" name="Picture 2" descr="ACGT">
            <a:extLst>
              <a:ext uri="{FF2B5EF4-FFF2-40B4-BE49-F238E27FC236}">
                <a16:creationId xmlns:a16="http://schemas.microsoft.com/office/drawing/2014/main" id="{5D2F80FC-BB3B-F9FB-B33D-72A9326A3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07" b="19152"/>
          <a:stretch/>
        </p:blipFill>
        <p:spPr bwMode="auto">
          <a:xfrm>
            <a:off x="0" y="2858173"/>
            <a:ext cx="12192000" cy="127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6DEB4F-0E0F-2B70-FB3A-47012E03F476}"/>
              </a:ext>
            </a:extLst>
          </p:cNvPr>
          <p:cNvSpPr/>
          <p:nvPr/>
        </p:nvSpPr>
        <p:spPr>
          <a:xfrm>
            <a:off x="1905000" y="3503603"/>
            <a:ext cx="8371114" cy="32657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566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" descr="A colorful lines in a maze&#10;&#10;Description automatically generated with medium confidence">
            <a:extLst>
              <a:ext uri="{FF2B5EF4-FFF2-40B4-BE49-F238E27FC236}">
                <a16:creationId xmlns:a16="http://schemas.microsoft.com/office/drawing/2014/main" id="{47C97E42-3161-2431-3015-450042339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3" t="52166" r="249" b="40616"/>
          <a:stretch/>
        </p:blipFill>
        <p:spPr>
          <a:xfrm>
            <a:off x="0" y="0"/>
            <a:ext cx="12192000" cy="8098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D55CD5-1C72-A1AD-EC1F-295462F0A5FA}"/>
              </a:ext>
            </a:extLst>
          </p:cNvPr>
          <p:cNvSpPr txBox="1"/>
          <p:nvPr/>
        </p:nvSpPr>
        <p:spPr>
          <a:xfrm>
            <a:off x="550862" y="3030186"/>
            <a:ext cx="33571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Cada grupo de 3 letras forman un </a:t>
            </a:r>
            <a:r>
              <a:rPr lang="es-MX" dirty="0">
                <a:solidFill>
                  <a:srgbClr val="FFFF00"/>
                </a:solidFill>
              </a:rPr>
              <a:t>“</a:t>
            </a:r>
            <a:r>
              <a:rPr lang="es-MX" dirty="0" err="1">
                <a:solidFill>
                  <a:srgbClr val="FFFF00"/>
                </a:solidFill>
              </a:rPr>
              <a:t>codon</a:t>
            </a:r>
            <a:r>
              <a:rPr lang="es-MX" dirty="0">
                <a:solidFill>
                  <a:srgbClr val="FFFF00"/>
                </a:solidFill>
              </a:rPr>
              <a:t>”</a:t>
            </a:r>
          </a:p>
          <a:p>
            <a:endParaRPr lang="es-MX" dirty="0"/>
          </a:p>
          <a:p>
            <a:r>
              <a:rPr lang="es-MX" dirty="0"/>
              <a:t>Puedes imaginarlos como </a:t>
            </a:r>
            <a:r>
              <a:rPr lang="es-MX" dirty="0">
                <a:solidFill>
                  <a:srgbClr val="FFFF00"/>
                </a:solidFill>
              </a:rPr>
              <a:t>códigos, o instrucciones</a:t>
            </a:r>
            <a:r>
              <a:rPr lang="es-MX" dirty="0"/>
              <a:t> que hacen que los ribosomas de las células  “impriman” </a:t>
            </a:r>
            <a:r>
              <a:rPr lang="es-MX" dirty="0">
                <a:solidFill>
                  <a:srgbClr val="FFFF00"/>
                </a:solidFill>
              </a:rPr>
              <a:t>aminoácidos</a:t>
            </a:r>
          </a:p>
          <a:p>
            <a:endParaRPr lang="es-MX" dirty="0">
              <a:solidFill>
                <a:srgbClr val="FFFF00"/>
              </a:solidFill>
            </a:endParaRPr>
          </a:p>
          <a:p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Los aminoácidos se encadenan, formando proteínas </a:t>
            </a:r>
          </a:p>
        </p:txBody>
      </p:sp>
      <p:pic>
        <p:nvPicPr>
          <p:cNvPr id="4100" name="Picture 4" descr="The DNA Code and Codons | AncestryDNA® Learning Hub">
            <a:extLst>
              <a:ext uri="{FF2B5EF4-FFF2-40B4-BE49-F238E27FC236}">
                <a16:creationId xmlns:a16="http://schemas.microsoft.com/office/drawing/2014/main" id="{412FE268-77E7-D655-85F0-23634B936E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52" b="6976"/>
          <a:stretch/>
        </p:blipFill>
        <p:spPr bwMode="auto">
          <a:xfrm>
            <a:off x="4038600" y="4660586"/>
            <a:ext cx="8153400" cy="151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The DNA Code and Codons | AncestryDNA® Learning Hub">
            <a:extLst>
              <a:ext uri="{FF2B5EF4-FFF2-40B4-BE49-F238E27FC236}">
                <a16:creationId xmlns:a16="http://schemas.microsoft.com/office/drawing/2014/main" id="{FFB67200-06A8-E5C9-D00B-D67DFD361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77"/>
          <a:stretch/>
        </p:blipFill>
        <p:spPr bwMode="auto">
          <a:xfrm>
            <a:off x="4038600" y="2511105"/>
            <a:ext cx="8153400" cy="246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142A08E-6E0C-380A-63F9-CF02DF9B42C8}"/>
              </a:ext>
            </a:extLst>
          </p:cNvPr>
          <p:cNvSpPr txBox="1">
            <a:spLocks/>
          </p:cNvSpPr>
          <p:nvPr/>
        </p:nvSpPr>
        <p:spPr>
          <a:xfrm>
            <a:off x="550862" y="809867"/>
            <a:ext cx="7667851" cy="80327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MX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/>
              <a:t>De nucleótidos a </a:t>
            </a:r>
            <a:r>
              <a:rPr lang="es-ES" sz="4400" dirty="0">
                <a:solidFill>
                  <a:srgbClr val="92D050"/>
                </a:solidFill>
              </a:rPr>
              <a:t>aminoácidos </a:t>
            </a:r>
          </a:p>
        </p:txBody>
      </p:sp>
    </p:spTree>
    <p:extLst>
      <p:ext uri="{BB962C8B-B14F-4D97-AF65-F5344CB8AC3E}">
        <p14:creationId xmlns:p14="http://schemas.microsoft.com/office/powerpoint/2010/main" val="295175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" descr="A colorful lines in a maze&#10;&#10;Description automatically generated with medium confidence">
            <a:extLst>
              <a:ext uri="{FF2B5EF4-FFF2-40B4-BE49-F238E27FC236}">
                <a16:creationId xmlns:a16="http://schemas.microsoft.com/office/drawing/2014/main" id="{47C97E42-3161-2431-3015-450042339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3" t="52166" r="249" b="40616"/>
          <a:stretch/>
        </p:blipFill>
        <p:spPr>
          <a:xfrm>
            <a:off x="0" y="0"/>
            <a:ext cx="12192000" cy="80986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708668"/>
            <a:ext cx="7667851" cy="803273"/>
          </a:xfrm>
        </p:spPr>
        <p:txBody>
          <a:bodyPr rtlCol="0"/>
          <a:lstStyle/>
          <a:p>
            <a:pPr rtl="0"/>
            <a:r>
              <a:rPr lang="es-ES" sz="4400" dirty="0"/>
              <a:t>De nucleótidos a </a:t>
            </a:r>
            <a:r>
              <a:rPr lang="es-ES" sz="4400" dirty="0">
                <a:solidFill>
                  <a:srgbClr val="92D050"/>
                </a:solidFill>
              </a:rPr>
              <a:t>aminoácidos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D55CD5-1C72-A1AD-EC1F-295462F0A5FA}"/>
              </a:ext>
            </a:extLst>
          </p:cNvPr>
          <p:cNvSpPr txBox="1"/>
          <p:nvPr/>
        </p:nvSpPr>
        <p:spPr>
          <a:xfrm>
            <a:off x="6665443" y="2721824"/>
            <a:ext cx="4623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s-MX" dirty="0"/>
            </a:br>
            <a:r>
              <a:rPr lang="es-MX" dirty="0"/>
              <a:t>Nota que varias tripletas pueden resultar en el mismo aminoácido </a:t>
            </a:r>
          </a:p>
          <a:p>
            <a:endParaRPr lang="es-MX" dirty="0"/>
          </a:p>
          <a:p>
            <a:r>
              <a:rPr lang="es-MX" dirty="0">
                <a:solidFill>
                  <a:srgbClr val="FFFF00"/>
                </a:solidFill>
              </a:rPr>
              <a:t>Por ejemplo</a:t>
            </a:r>
            <a:r>
              <a:rPr lang="es-MX" dirty="0"/>
              <a:t>,  </a:t>
            </a:r>
            <a:r>
              <a:rPr lang="es-MX" dirty="0">
                <a:solidFill>
                  <a:srgbClr val="A599FD"/>
                </a:solidFill>
              </a:rPr>
              <a:t>CAT </a:t>
            </a:r>
            <a:r>
              <a:rPr lang="es-MX" dirty="0"/>
              <a:t>y</a:t>
            </a:r>
            <a:r>
              <a:rPr lang="es-MX" dirty="0">
                <a:solidFill>
                  <a:srgbClr val="A599FD"/>
                </a:solidFill>
              </a:rPr>
              <a:t> CAC </a:t>
            </a:r>
            <a:r>
              <a:rPr lang="es-MX" dirty="0"/>
              <a:t>son</a:t>
            </a:r>
            <a:r>
              <a:rPr lang="es-MX" dirty="0">
                <a:solidFill>
                  <a:srgbClr val="A599FD"/>
                </a:solidFill>
              </a:rPr>
              <a:t> Histidina (H)</a:t>
            </a:r>
          </a:p>
        </p:txBody>
      </p:sp>
      <p:pic>
        <p:nvPicPr>
          <p:cNvPr id="8" name="Picture 2" descr="What does DNA do? – YourGenome">
            <a:extLst>
              <a:ext uri="{FF2B5EF4-FFF2-40B4-BE49-F238E27FC236}">
                <a16:creationId xmlns:a16="http://schemas.microsoft.com/office/drawing/2014/main" id="{75DEDE80-E0F4-B2E6-B651-E76358011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" t="73992" r="3145"/>
          <a:stretch/>
        </p:blipFill>
        <p:spPr bwMode="auto">
          <a:xfrm>
            <a:off x="6535751" y="4575652"/>
            <a:ext cx="5390669" cy="193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FBF2577-C0B7-09D1-6D6B-CC7009D70C31}"/>
              </a:ext>
            </a:extLst>
          </p:cNvPr>
          <p:cNvGrpSpPr>
            <a:grpSpLocks/>
          </p:cNvGrpSpPr>
          <p:nvPr/>
        </p:nvGrpSpPr>
        <p:grpSpPr>
          <a:xfrm>
            <a:off x="0" y="2843218"/>
            <a:ext cx="6400800" cy="3856982"/>
            <a:chOff x="298588" y="1487833"/>
            <a:chExt cx="5148943" cy="3195894"/>
          </a:xfrm>
        </p:grpSpPr>
        <p:pic>
          <p:nvPicPr>
            <p:cNvPr id="9" name="Picture 2" descr="image">
              <a:extLst>
                <a:ext uri="{FF2B5EF4-FFF2-40B4-BE49-F238E27FC236}">
                  <a16:creationId xmlns:a16="http://schemas.microsoft.com/office/drawing/2014/main" id="{2A7AB4D9-1A2B-2B03-E1FC-FEBB45E555BD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36" r="60211"/>
            <a:stretch/>
          </p:blipFill>
          <p:spPr bwMode="auto">
            <a:xfrm>
              <a:off x="298588" y="1487833"/>
              <a:ext cx="2735350" cy="3195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image">
              <a:extLst>
                <a:ext uri="{FF2B5EF4-FFF2-40B4-BE49-F238E27FC236}">
                  <a16:creationId xmlns:a16="http://schemas.microsoft.com/office/drawing/2014/main" id="{0C20977B-2330-E9E4-1CD6-C88A9EE56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80" t="7443" r="12412"/>
            <a:stretch/>
          </p:blipFill>
          <p:spPr bwMode="auto">
            <a:xfrm>
              <a:off x="3033938" y="1487833"/>
              <a:ext cx="2413593" cy="318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F3EB054-B1D2-5268-27E1-A1B8626097A9}"/>
              </a:ext>
            </a:extLst>
          </p:cNvPr>
          <p:cNvSpPr/>
          <p:nvPr/>
        </p:nvSpPr>
        <p:spPr>
          <a:xfrm>
            <a:off x="322480" y="6009662"/>
            <a:ext cx="1691377" cy="304800"/>
          </a:xfrm>
          <a:prstGeom prst="rect">
            <a:avLst/>
          </a:prstGeom>
          <a:noFill/>
          <a:ln w="28575">
            <a:solidFill>
              <a:srgbClr val="A59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E571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846E3E-C750-0821-180D-44B0505AB07A}"/>
              </a:ext>
            </a:extLst>
          </p:cNvPr>
          <p:cNvSpPr txBox="1"/>
          <p:nvPr/>
        </p:nvSpPr>
        <p:spPr>
          <a:xfrm>
            <a:off x="550863" y="1975723"/>
            <a:ext cx="63071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rgbClr val="A599FD"/>
                </a:solidFill>
              </a:rPr>
              <a:t>Tabla de aminoácidos</a:t>
            </a:r>
            <a:br>
              <a:rPr lang="es-MX" sz="2000" dirty="0"/>
            </a:br>
            <a:r>
              <a:rPr lang="es-MX" sz="2000" dirty="0"/>
              <a:t>Sirve para traducir cuales tripletas forman cada aminoácido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C45E56-BE64-5FB8-D24A-18383C781B84}"/>
              </a:ext>
            </a:extLst>
          </p:cNvPr>
          <p:cNvSpPr/>
          <p:nvPr/>
        </p:nvSpPr>
        <p:spPr>
          <a:xfrm>
            <a:off x="8120702" y="5212545"/>
            <a:ext cx="1110384" cy="266265"/>
          </a:xfrm>
          <a:prstGeom prst="rect">
            <a:avLst/>
          </a:prstGeom>
          <a:noFill/>
          <a:ln w="28575">
            <a:solidFill>
              <a:srgbClr val="A59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E57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17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" descr="A colorful lines in a maze&#10;&#10;Description automatically generated with medium confidence">
            <a:extLst>
              <a:ext uri="{FF2B5EF4-FFF2-40B4-BE49-F238E27FC236}">
                <a16:creationId xmlns:a16="http://schemas.microsoft.com/office/drawing/2014/main" id="{47C97E42-3161-2431-3015-450042339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3" t="52166" r="249" b="40616"/>
          <a:stretch/>
        </p:blipFill>
        <p:spPr>
          <a:xfrm>
            <a:off x="0" y="0"/>
            <a:ext cx="12192000" cy="80986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7"/>
            <a:ext cx="11059158" cy="803273"/>
          </a:xfrm>
        </p:spPr>
        <p:txBody>
          <a:bodyPr rtlCol="0"/>
          <a:lstStyle/>
          <a:p>
            <a:pPr rtl="0"/>
            <a:r>
              <a:rPr lang="es-ES" sz="4400" dirty="0"/>
              <a:t>El código genético de </a:t>
            </a:r>
            <a:r>
              <a:rPr lang="es-ES" sz="4400" dirty="0">
                <a:solidFill>
                  <a:srgbClr val="92D050"/>
                </a:solidFill>
              </a:rPr>
              <a:t>SARS-COV-2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C86323-3262-9841-1C24-0BF89C33A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06650"/>
            <a:ext cx="12192000" cy="445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9923CA-7138-D20F-1B9E-08CA49A42735}"/>
              </a:ext>
            </a:extLst>
          </p:cNvPr>
          <p:cNvSpPr txBox="1"/>
          <p:nvPr/>
        </p:nvSpPr>
        <p:spPr>
          <a:xfrm>
            <a:off x="470169" y="1863967"/>
            <a:ext cx="457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Cada gen induce la creación de varias proteínas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525A18-6B76-F933-D717-3C10A7EB7A09}"/>
              </a:ext>
            </a:extLst>
          </p:cNvPr>
          <p:cNvSpPr/>
          <p:nvPr/>
        </p:nvSpPr>
        <p:spPr>
          <a:xfrm>
            <a:off x="360727" y="2406650"/>
            <a:ext cx="8195445" cy="445135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B3F34B-E023-482A-7A64-7A13691E0283}"/>
                  </a:ext>
                </a:extLst>
              </p:cNvPr>
              <p:cNvSpPr txBox="1"/>
              <p:nvPr/>
            </p:nvSpPr>
            <p:spPr>
              <a:xfrm>
                <a:off x="5613847" y="1586968"/>
                <a:ext cx="563449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dirty="0"/>
                  <a:t>Por ejemplo, el gen </a:t>
                </a:r>
                <a14:m>
                  <m:oMath xmlns:m="http://schemas.openxmlformats.org/officeDocument/2006/math">
                    <m:r>
                      <a:rPr lang="es-MX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𝑂𝑅𝐹</m:t>
                    </m:r>
                    <m:r>
                      <a:rPr lang="es-MX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s-MX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𝑎𝑏</m:t>
                    </m:r>
                  </m:oMath>
                </a14:m>
                <a:r>
                  <a:rPr lang="es-MX" dirty="0"/>
                  <a:t>,  abarca la sección resaltada en rojo, y contiene instrucciones para varias proteínas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B3F34B-E023-482A-7A64-7A13691E0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847" y="1586968"/>
                <a:ext cx="5634492" cy="646331"/>
              </a:xfrm>
              <a:prstGeom prst="rect">
                <a:avLst/>
              </a:prstGeom>
              <a:blipFill>
                <a:blip r:embed="rId5"/>
                <a:stretch>
                  <a:fillRect l="-974" t="-4717" b="-1415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0996211-F35F-13D0-641F-E3DB1419B615}"/>
                  </a:ext>
                </a:extLst>
              </p:cNvPr>
              <p:cNvSpPr/>
              <p:nvPr/>
            </p:nvSpPr>
            <p:spPr>
              <a:xfrm>
                <a:off x="2166899" y="4647501"/>
                <a:ext cx="1197086" cy="228105"/>
              </a:xfrm>
              <a:prstGeom prst="rect">
                <a:avLst/>
              </a:prstGeom>
              <a:solidFill>
                <a:srgbClr val="6767A7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MX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𝑂𝑅𝐹</m:t>
                      </m:r>
                      <m:r>
                        <a:rPr lang="es-MX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MX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𝑎𝑏</m:t>
                      </m:r>
                    </m:oMath>
                  </m:oMathPara>
                </a14:m>
                <a:endParaRPr lang="es-MX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0996211-F35F-13D0-641F-E3DB1419B6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899" y="4647501"/>
                <a:ext cx="1197086" cy="228105"/>
              </a:xfrm>
              <a:prstGeom prst="rect">
                <a:avLst/>
              </a:prstGeom>
              <a:blipFill>
                <a:blip r:embed="rId6"/>
                <a:stretch>
                  <a:fillRect t="-5263" b="-2368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660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" descr="A colorful lines in a maze&#10;&#10;Description automatically generated with medium confidence">
            <a:extLst>
              <a:ext uri="{FF2B5EF4-FFF2-40B4-BE49-F238E27FC236}">
                <a16:creationId xmlns:a16="http://schemas.microsoft.com/office/drawing/2014/main" id="{47C97E42-3161-2431-3015-450042339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3" t="52166" r="249" b="40616"/>
          <a:stretch/>
        </p:blipFill>
        <p:spPr>
          <a:xfrm>
            <a:off x="0" y="0"/>
            <a:ext cx="12192000" cy="80986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778136"/>
            <a:ext cx="5007429" cy="803273"/>
          </a:xfrm>
        </p:spPr>
        <p:txBody>
          <a:bodyPr rtlCol="0"/>
          <a:lstStyle/>
          <a:p>
            <a:pPr rtl="0"/>
            <a:r>
              <a:rPr lang="es-ES" sz="4400" dirty="0"/>
              <a:t>Situación</a:t>
            </a:r>
            <a:r>
              <a:rPr lang="es-ES" sz="4400" dirty="0">
                <a:solidFill>
                  <a:srgbClr val="92D050"/>
                </a:solidFill>
              </a:rPr>
              <a:t> problema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AA6C1B-7DFE-BEDF-3E6D-B8B6CF8972C6}"/>
                  </a:ext>
                </a:extLst>
              </p:cNvPr>
              <p:cNvSpPr txBox="1"/>
              <p:nvPr/>
            </p:nvSpPr>
            <p:spPr>
              <a:xfrm>
                <a:off x="550863" y="2430979"/>
                <a:ext cx="5545137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MX" dirty="0"/>
                  <a:t>El archivo </a:t>
                </a:r>
                <a:r>
                  <a:rPr lang="es-MX" dirty="0">
                    <a:solidFill>
                      <a:srgbClr val="FFFF00"/>
                    </a:solidFill>
                  </a:rPr>
                  <a:t>SARS-COV-2-MN908947.3.txt</a:t>
                </a:r>
                <a:r>
                  <a:rPr lang="es-MX" b="1" dirty="0">
                    <a:solidFill>
                      <a:srgbClr val="FFFF00"/>
                    </a:solidFill>
                  </a:rPr>
                  <a:t> </a:t>
                </a:r>
                <a:r>
                  <a:rPr lang="es-MX" dirty="0"/>
                  <a:t>contiene la secuencia genómica de SARS-COV-2, de </a:t>
                </a:r>
                <a:r>
                  <a:rPr lang="es-MX" dirty="0">
                    <a:solidFill>
                      <a:srgbClr val="FFFF00"/>
                    </a:solidFill>
                  </a:rPr>
                  <a:t>Wuhan, 2019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MX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MX" dirty="0"/>
                  <a:t>Los siguientes archivos contienen las </a:t>
                </a:r>
                <a:r>
                  <a:rPr lang="es-MX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secuencias de tres genes</a:t>
                </a:r>
                <a:endParaRPr lang="es-MX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s-MX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Gen M:  </a:t>
                </a:r>
                <a:r>
                  <a:rPr lang="es-MX" dirty="0"/>
                  <a:t>gen-M.txt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s-MX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Gen ORF1ab:  </a:t>
                </a:r>
                <a:r>
                  <a:rPr lang="es-MX" dirty="0">
                    <a:solidFill>
                      <a:schemeClr val="tx1"/>
                    </a:solidFill>
                  </a:rPr>
                  <a:t>gen-ORF</a:t>
                </a:r>
                <a14:m>
                  <m:oMath xmlns:m="http://schemas.openxmlformats.org/officeDocument/2006/math">
                    <m:r>
                      <a:rPr lang="es-MX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s-MX" dirty="0">
                    <a:solidFill>
                      <a:schemeClr val="tx1"/>
                    </a:solidFill>
                  </a:rPr>
                  <a:t>AB.txt</a:t>
                </a:r>
                <a:endParaRPr lang="es-MX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s-MX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Gen S:  </a:t>
                </a:r>
                <a:r>
                  <a:rPr lang="es-MX" dirty="0"/>
                  <a:t>gen-S.txt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MX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MX" dirty="0"/>
                  <a:t>El archivo </a:t>
                </a:r>
                <a:r>
                  <a:rPr lang="es-MX" dirty="0">
                    <a:solidFill>
                      <a:srgbClr val="E57100"/>
                    </a:solidFill>
                  </a:rPr>
                  <a:t>seq-proteins.txt </a:t>
                </a:r>
                <a:r>
                  <a:rPr lang="es-MX" dirty="0"/>
                  <a:t>contiene las secuencias de aminoácidos de las proteínas del virus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MX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MX" dirty="0"/>
                  <a:t>El archivo </a:t>
                </a:r>
                <a:r>
                  <a:rPr lang="es-MX" dirty="0">
                    <a:solidFill>
                      <a:srgbClr val="FFFF00"/>
                    </a:solidFill>
                  </a:rPr>
                  <a:t>SARS-COV-2-MT106054.1.txt </a:t>
                </a:r>
                <a:r>
                  <a:rPr lang="es-MX" dirty="0"/>
                  <a:t>se obtuvo de muestras de</a:t>
                </a:r>
                <a:r>
                  <a:rPr lang="es-MX" dirty="0">
                    <a:solidFill>
                      <a:srgbClr val="FFFF00"/>
                    </a:solidFill>
                  </a:rPr>
                  <a:t> Texas, en 2020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AA6C1B-7DFE-BEDF-3E6D-B8B6CF897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63" y="2430979"/>
                <a:ext cx="5545137" cy="3970318"/>
              </a:xfrm>
              <a:prstGeom prst="rect">
                <a:avLst/>
              </a:prstGeom>
              <a:blipFill>
                <a:blip r:embed="rId4"/>
                <a:stretch>
                  <a:fillRect l="-659" t="-922" r="-769" b="-153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11AA5DF-664F-1844-D1EE-9A9CC97D300C}"/>
              </a:ext>
            </a:extLst>
          </p:cNvPr>
          <p:cNvSpPr txBox="1"/>
          <p:nvPr/>
        </p:nvSpPr>
        <p:spPr>
          <a:xfrm>
            <a:off x="6466113" y="2363867"/>
            <a:ext cx="535577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dirty="0"/>
              <a:t>¿Cómo encontrar genes en la secuencia del virus?</a:t>
            </a:r>
          </a:p>
          <a:p>
            <a:pPr marL="342900" indent="-342900">
              <a:buFont typeface="+mj-lt"/>
              <a:buAutoNum type="arabicPeriod"/>
            </a:pPr>
            <a:endParaRPr lang="es-MX" dirty="0"/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Dentro de un gen, los palíndromos son importantes, porque son regiones propensas a mutaciones.  Dado un gen, determina la sección mas propensa a mutaciones</a:t>
            </a:r>
            <a:br>
              <a:rPr lang="es-MX" dirty="0"/>
            </a:br>
            <a:endParaRPr lang="es-MX" dirty="0"/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¿Cómo encontrar las secciones del virus donde se produce una proteína?  </a:t>
            </a:r>
          </a:p>
          <a:p>
            <a:pPr marL="342900" indent="-342900">
              <a:buFont typeface="+mj-lt"/>
              <a:buAutoNum type="arabicPeriod"/>
            </a:pPr>
            <a:endParaRPr lang="es-MX" dirty="0"/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Compara las versiones del genoma del virus de Wuhan, 2019 vs Texas, 2020. </a:t>
            </a:r>
            <a:br>
              <a:rPr lang="es-MX" dirty="0"/>
            </a:br>
            <a:r>
              <a:rPr lang="es-MX" dirty="0"/>
              <a:t>¿Dónde son iguales? </a:t>
            </a:r>
            <a:br>
              <a:rPr lang="es-MX" dirty="0"/>
            </a:br>
            <a:r>
              <a:rPr lang="es-MX" dirty="0"/>
              <a:t>¿Donde que difieren? </a:t>
            </a:r>
            <a:br>
              <a:rPr lang="es-MX" dirty="0"/>
            </a:br>
            <a:r>
              <a:rPr lang="es-MX" dirty="0"/>
              <a:t>¿Las diferencias resultan en aminoácidos diferentes?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07716E-0869-FE69-1A69-204BD76DEAEF}"/>
              </a:ext>
            </a:extLst>
          </p:cNvPr>
          <p:cNvSpPr txBox="1"/>
          <p:nvPr/>
        </p:nvSpPr>
        <p:spPr>
          <a:xfrm>
            <a:off x="7234691" y="1179772"/>
            <a:ext cx="3796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Un pobre virólogo perdió parte de su investigación.  Ayúdale a recuperarla. </a:t>
            </a:r>
          </a:p>
        </p:txBody>
      </p:sp>
    </p:spTree>
    <p:extLst>
      <p:ext uri="{BB962C8B-B14F-4D97-AF65-F5344CB8AC3E}">
        <p14:creationId xmlns:p14="http://schemas.microsoft.com/office/powerpoint/2010/main" val="3897238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" descr="A colorful lines in a maze&#10;&#10;Description automatically generated with medium confidence">
            <a:extLst>
              <a:ext uri="{FF2B5EF4-FFF2-40B4-BE49-F238E27FC236}">
                <a16:creationId xmlns:a16="http://schemas.microsoft.com/office/drawing/2014/main" id="{47C97E42-3161-2431-3015-450042339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3" t="52166" r="249" b="40616"/>
          <a:stretch/>
        </p:blipFill>
        <p:spPr>
          <a:xfrm>
            <a:off x="0" y="0"/>
            <a:ext cx="12192000" cy="80986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35" y="771542"/>
            <a:ext cx="8636679" cy="803273"/>
          </a:xfrm>
        </p:spPr>
        <p:txBody>
          <a:bodyPr rtlCol="0"/>
          <a:lstStyle/>
          <a:p>
            <a:pPr rtl="0"/>
            <a:r>
              <a:rPr lang="es-ES" sz="4400" dirty="0"/>
              <a:t>Situación</a:t>
            </a:r>
            <a:r>
              <a:rPr lang="es-ES" sz="4400" dirty="0">
                <a:solidFill>
                  <a:srgbClr val="92D050"/>
                </a:solidFill>
              </a:rPr>
              <a:t> </a:t>
            </a:r>
            <a:r>
              <a:rPr lang="es-ES" sz="4400" dirty="0"/>
              <a:t>problema: </a:t>
            </a:r>
            <a:r>
              <a:rPr lang="es-ES" sz="4400" dirty="0">
                <a:solidFill>
                  <a:srgbClr val="92D050"/>
                </a:solidFill>
              </a:rPr>
              <a:t>entregables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AA6C1B-7DFE-BEDF-3E6D-B8B6CF8972C6}"/>
              </a:ext>
            </a:extLst>
          </p:cNvPr>
          <p:cNvSpPr txBox="1"/>
          <p:nvPr/>
        </p:nvSpPr>
        <p:spPr>
          <a:xfrm>
            <a:off x="572635" y="2346357"/>
            <a:ext cx="72759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Código Python o C/C++ (80pts, divididos en 20pts por cada funcionalidad)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Las funciones de comparación de </a:t>
            </a:r>
            <a:r>
              <a:rPr lang="es-MX" dirty="0" err="1"/>
              <a:t>strings</a:t>
            </a:r>
            <a:r>
              <a:rPr lang="es-MX" dirty="0"/>
              <a:t> y búsqueda de palíndromos deben ser programadas por ustedes</a:t>
            </a:r>
            <a:br>
              <a:rPr lang="es-MX" dirty="0"/>
            </a:br>
            <a:br>
              <a:rPr lang="es-MX" dirty="0"/>
            </a:br>
            <a:r>
              <a:rPr lang="es-MX" dirty="0">
                <a:solidFill>
                  <a:srgbClr val="E57100"/>
                </a:solidFill>
              </a:rPr>
              <a:t>NO</a:t>
            </a:r>
            <a:r>
              <a:rPr lang="es-MX" dirty="0"/>
              <a:t> pueden usar </a:t>
            </a:r>
            <a:r>
              <a:rPr lang="es-MX" dirty="0" err="1"/>
              <a:t>str.find</a:t>
            </a:r>
            <a:r>
              <a:rPr lang="es-MX" dirty="0"/>
              <a:t> o similares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Video: (10pts)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Aprox. 10 min, donde participe todos, expliquen que hicieron y muestren resultados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Reporte: (10pts)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Explica el problema, que algoritmos y estructuras de datos usaste.  Incluye breves reflexiones individuales al final sobre como fue tu experiencia resolviéndola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AC4B2-63D9-4217-E1BD-9F0993461797}"/>
              </a:ext>
            </a:extLst>
          </p:cNvPr>
          <p:cNvSpPr txBox="1"/>
          <p:nvPr/>
        </p:nvSpPr>
        <p:spPr>
          <a:xfrm>
            <a:off x="8312690" y="3322995"/>
            <a:ext cx="31382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FF00"/>
                </a:solidFill>
              </a:rPr>
              <a:t>¿Cuándo? </a:t>
            </a:r>
          </a:p>
          <a:p>
            <a:endParaRPr lang="es-MX" dirty="0">
              <a:solidFill>
                <a:srgbClr val="FFFF00"/>
              </a:solidFill>
            </a:endParaRPr>
          </a:p>
          <a:p>
            <a:r>
              <a:rPr lang="es-MX" dirty="0"/>
              <a:t>4 de octubre (semana 3 de periodo 2) </a:t>
            </a:r>
          </a:p>
          <a:p>
            <a:endParaRPr lang="es-MX" dirty="0"/>
          </a:p>
          <a:p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En parejas</a:t>
            </a:r>
          </a:p>
          <a:p>
            <a:endParaRPr lang="es-MX" dirty="0"/>
          </a:p>
          <a:p>
            <a:r>
              <a:rPr lang="es-MX" dirty="0"/>
              <a:t>Revisa </a:t>
            </a:r>
            <a:r>
              <a:rPr lang="es-MX" dirty="0" err="1"/>
              <a:t>Canvas</a:t>
            </a:r>
            <a:r>
              <a:rPr lang="es-MX" dirty="0"/>
              <a:t> para saber que debe dar como salidas. </a:t>
            </a:r>
          </a:p>
        </p:txBody>
      </p:sp>
    </p:spTree>
    <p:extLst>
      <p:ext uri="{BB962C8B-B14F-4D97-AF65-F5344CB8AC3E}">
        <p14:creationId xmlns:p14="http://schemas.microsoft.com/office/powerpoint/2010/main" val="2806762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" descr="A colorful lines in a maze&#10;&#10;Description automatically generated with medium confidence">
            <a:extLst>
              <a:ext uri="{FF2B5EF4-FFF2-40B4-BE49-F238E27FC236}">
                <a16:creationId xmlns:a16="http://schemas.microsoft.com/office/drawing/2014/main" id="{47C97E42-3161-2431-3015-450042339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3" t="52166" r="249" b="40616"/>
          <a:stretch/>
        </p:blipFill>
        <p:spPr>
          <a:xfrm>
            <a:off x="0" y="0"/>
            <a:ext cx="12192000" cy="80986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7"/>
            <a:ext cx="11059158" cy="803273"/>
          </a:xfrm>
        </p:spPr>
        <p:txBody>
          <a:bodyPr rtlCol="0"/>
          <a:lstStyle/>
          <a:p>
            <a:pPr rtl="0"/>
            <a:r>
              <a:rPr lang="es-ES" sz="4400" dirty="0">
                <a:solidFill>
                  <a:srgbClr val="92D050"/>
                </a:solidFill>
              </a:rPr>
              <a:t>Situación problema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6C136D-A58B-42B0-9037-7F1CF8B02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788" y="3245985"/>
            <a:ext cx="9159999" cy="36120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7D4C24-8277-D0E6-F559-DE7F4B0B5437}"/>
              </a:ext>
            </a:extLst>
          </p:cNvPr>
          <p:cNvSpPr txBox="1"/>
          <p:nvPr/>
        </p:nvSpPr>
        <p:spPr>
          <a:xfrm flipH="1">
            <a:off x="1196788" y="1560603"/>
            <a:ext cx="9532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El archivo </a:t>
            </a:r>
            <a:r>
              <a:rPr lang="es-MX" dirty="0">
                <a:solidFill>
                  <a:srgbClr val="FFFF00"/>
                </a:solidFill>
              </a:rPr>
              <a:t>sars-cov-2-fasta.txt</a:t>
            </a:r>
            <a:r>
              <a:rPr lang="es-MX" dirty="0"/>
              <a:t> contiene la secuencia del virus, en formato fasta </a:t>
            </a:r>
          </a:p>
          <a:p>
            <a:endParaRPr lang="es-MX" dirty="0"/>
          </a:p>
          <a:p>
            <a:r>
              <a:rPr lang="es-MX" dirty="0"/>
              <a:t>La primera línea describe a la secuencia (NC_045512.2)</a:t>
            </a:r>
          </a:p>
          <a:p>
            <a:endParaRPr lang="es-MX" dirty="0"/>
          </a:p>
          <a:p>
            <a:r>
              <a:rPr lang="es-MX" dirty="0"/>
              <a:t>El resto son las letras que representan las bases de nucleótidos:  Adenina, Citosina, Guanina, Timina</a:t>
            </a:r>
          </a:p>
        </p:txBody>
      </p:sp>
    </p:spTree>
    <p:extLst>
      <p:ext uri="{BB962C8B-B14F-4D97-AF65-F5344CB8AC3E}">
        <p14:creationId xmlns:p14="http://schemas.microsoft.com/office/powerpoint/2010/main" val="76192244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6012.tgt.Office_50301380_TF33713516_Win32_OJ112196127" id="{BE9D9199-ABB8-4370-9D20-B54D4B2FD6B3}" vid="{E9DD8443-CC0D-4962-ABD4-763920AE0A5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47F5677AE65742B9A6180427F71D4B" ma:contentTypeVersion="11" ma:contentTypeDescription="Create a new document." ma:contentTypeScope="" ma:versionID="ab4256ce7916b0992477d74140ec26e4">
  <xsd:schema xmlns:xsd="http://www.w3.org/2001/XMLSchema" xmlns:xs="http://www.w3.org/2001/XMLSchema" xmlns:p="http://schemas.microsoft.com/office/2006/metadata/properties" xmlns:ns2="fabab89e-61b0-4217-89ba-2aeadf1b218a" xmlns:ns3="8deec6a3-ac6d-4ffc-933d-d831eec80a8a" targetNamespace="http://schemas.microsoft.com/office/2006/metadata/properties" ma:root="true" ma:fieldsID="709bfba95b0db7943b0b7cc5330d05fa" ns2:_="" ns3:_="">
    <xsd:import namespace="fabab89e-61b0-4217-89ba-2aeadf1b218a"/>
    <xsd:import namespace="8deec6a3-ac6d-4ffc-933d-d831eec80a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bab89e-61b0-4217-89ba-2aeadf1b21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13b0b881-3bf5-4493-8d21-dd6cf614d6f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eec6a3-ac6d-4ffc-933d-d831eec80a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562c67b5-0f0d-4da7-8426-452e144a0695}" ma:internalName="TaxCatchAll" ma:showField="CatchAllData" ma:web="8deec6a3-ac6d-4ffc-933d-d831eec80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abab89e-61b0-4217-89ba-2aeadf1b218a">
      <Terms xmlns="http://schemas.microsoft.com/office/infopath/2007/PartnerControls"/>
    </lcf76f155ced4ddcb4097134ff3c332f>
    <TaxCatchAll xmlns="8deec6a3-ac6d-4ffc-933d-d831eec80a8a" xsi:nil="true"/>
  </documentManagement>
</p:properties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FD54D7-4344-440A-A4ED-A490AFC5B948}"/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20086</TotalTime>
  <Words>874</Words>
  <Application>Microsoft Office PowerPoint</Application>
  <PresentationFormat>Widescreen</PresentationFormat>
  <Paragraphs>142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Cambria Math</vt:lpstr>
      <vt:lpstr>Gill Sans MT</vt:lpstr>
      <vt:lpstr>Walbaum Display</vt:lpstr>
      <vt:lpstr>3DFloatVTI</vt:lpstr>
      <vt:lpstr>Situación problema: secuencias de ADN</vt:lpstr>
      <vt:lpstr>Moléculas del ADN</vt:lpstr>
      <vt:lpstr>Moléculas del ADN</vt:lpstr>
      <vt:lpstr>PowerPoint Presentation</vt:lpstr>
      <vt:lpstr>De nucleótidos a aminoácidos </vt:lpstr>
      <vt:lpstr>El código genético de SARS-COV-2</vt:lpstr>
      <vt:lpstr>Situación problema</vt:lpstr>
      <vt:lpstr>Situación problema: entregables</vt:lpstr>
      <vt:lpstr>Situación problema</vt:lpstr>
      <vt:lpstr>Situación problema</vt:lpstr>
      <vt:lpstr>Situación problema</vt:lpstr>
      <vt:lpstr>Situación problema</vt:lpstr>
      <vt:lpstr>Fuentes y recursos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al curso</dc:title>
  <dc:creator>Maria Valentina Narváez Teran</dc:creator>
  <cp:lastModifiedBy>Maria Valentina Narváez Teran</cp:lastModifiedBy>
  <cp:revision>590</cp:revision>
  <dcterms:created xsi:type="dcterms:W3CDTF">2023-07-21T21:49:49Z</dcterms:created>
  <dcterms:modified xsi:type="dcterms:W3CDTF">2024-09-05T17:14:25Z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0x010100FC47F5677AE65742B9A6180427F71D4B</vt:lpwstr>
  </property>
</Properties>
</file>